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sldIdLst>
    <p:sldId id="521" r:id="rId5"/>
    <p:sldId id="547" r:id="rId6"/>
    <p:sldId id="593" r:id="rId7"/>
    <p:sldId id="576" r:id="rId8"/>
    <p:sldId id="608" r:id="rId9"/>
    <p:sldId id="527" r:id="rId10"/>
    <p:sldId id="609" r:id="rId11"/>
    <p:sldId id="551" r:id="rId12"/>
    <p:sldId id="549" r:id="rId13"/>
    <p:sldId id="553" r:id="rId14"/>
    <p:sldId id="569" r:id="rId15"/>
    <p:sldId id="570" r:id="rId16"/>
    <p:sldId id="571" r:id="rId17"/>
    <p:sldId id="572" r:id="rId18"/>
    <p:sldId id="573" r:id="rId19"/>
    <p:sldId id="595" r:id="rId20"/>
    <p:sldId id="574" r:id="rId21"/>
    <p:sldId id="594" r:id="rId22"/>
    <p:sldId id="605" r:id="rId23"/>
    <p:sldId id="611" r:id="rId24"/>
    <p:sldId id="589" r:id="rId25"/>
    <p:sldId id="612" r:id="rId26"/>
    <p:sldId id="555" r:id="rId27"/>
    <p:sldId id="613" r:id="rId28"/>
    <p:sldId id="615" r:id="rId29"/>
    <p:sldId id="558" r:id="rId30"/>
    <p:sldId id="560" r:id="rId31"/>
    <p:sldId id="563" r:id="rId32"/>
    <p:sldId id="564" r:id="rId33"/>
    <p:sldId id="616" r:id="rId34"/>
    <p:sldId id="565" r:id="rId35"/>
    <p:sldId id="617" r:id="rId36"/>
    <p:sldId id="618" r:id="rId37"/>
    <p:sldId id="562" r:id="rId38"/>
    <p:sldId id="619" r:id="rId39"/>
    <p:sldId id="585" r:id="rId40"/>
    <p:sldId id="587" r:id="rId41"/>
    <p:sldId id="557" r:id="rId42"/>
    <p:sldId id="567" r:id="rId43"/>
    <p:sldId id="568" r:id="rId44"/>
    <p:sldId id="578" r:id="rId45"/>
    <p:sldId id="579" r:id="rId46"/>
    <p:sldId id="610" r:id="rId47"/>
    <p:sldId id="556" r:id="rId48"/>
    <p:sldId id="554" r:id="rId49"/>
    <p:sldId id="607" r:id="rId50"/>
    <p:sldId id="597" r:id="rId51"/>
    <p:sldId id="598" r:id="rId52"/>
    <p:sldId id="599" r:id="rId53"/>
    <p:sldId id="601" r:id="rId54"/>
    <p:sldId id="602" r:id="rId55"/>
    <p:sldId id="620" r:id="rId56"/>
    <p:sldId id="604" r:id="rId57"/>
  </p:sldIdLst>
  <p:sldSz cx="12192000" cy="6858000"/>
  <p:notesSz cx="6797675" cy="9926638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EF"/>
    <a:srgbClr val="004669"/>
    <a:srgbClr val="65F1B5"/>
    <a:srgbClr val="00EDA9"/>
    <a:srgbClr val="5BD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4ABF4-F253-4341-9CF8-4E13B3C01D3B}" v="47" dt="2023-03-29T13:35:19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Waltorp Knudsen" userId="1dd74137-f57f-438d-9375-841850c4031d" providerId="ADAL" clId="{0BC4ABF4-F253-4341-9CF8-4E13B3C01D3B}"/>
    <pc:docChg chg="undo custSel addSld delSld modSld sldOrd">
      <pc:chgData name="Morten Waltorp Knudsen" userId="1dd74137-f57f-438d-9375-841850c4031d" providerId="ADAL" clId="{0BC4ABF4-F253-4341-9CF8-4E13B3C01D3B}" dt="2023-03-29T13:35:11.702" v="276" actId="2696"/>
      <pc:docMkLst>
        <pc:docMk/>
      </pc:docMkLst>
      <pc:sldChg chg="del">
        <pc:chgData name="Morten Waltorp Knudsen" userId="1dd74137-f57f-438d-9375-841850c4031d" providerId="ADAL" clId="{0BC4ABF4-F253-4341-9CF8-4E13B3C01D3B}" dt="2023-03-29T13:35:11.702" v="276" actId="2696"/>
        <pc:sldMkLst>
          <pc:docMk/>
          <pc:sldMk cId="1462639769" sldId="547"/>
        </pc:sldMkLst>
      </pc:sldChg>
      <pc:sldChg chg="modSp mod">
        <pc:chgData name="Morten Waltorp Knudsen" userId="1dd74137-f57f-438d-9375-841850c4031d" providerId="ADAL" clId="{0BC4ABF4-F253-4341-9CF8-4E13B3C01D3B}" dt="2023-03-27T20:35:07.056" v="36" actId="313"/>
        <pc:sldMkLst>
          <pc:docMk/>
          <pc:sldMk cId="414585690" sldId="551"/>
        </pc:sldMkLst>
        <pc:spChg chg="mod">
          <ac:chgData name="Morten Waltorp Knudsen" userId="1dd74137-f57f-438d-9375-841850c4031d" providerId="ADAL" clId="{0BC4ABF4-F253-4341-9CF8-4E13B3C01D3B}" dt="2023-03-27T20:35:07.056" v="36" actId="313"/>
          <ac:spMkLst>
            <pc:docMk/>
            <pc:sldMk cId="414585690" sldId="551"/>
            <ac:spMk id="10" creationId="{6F46EF79-B838-C0E6-9536-5E0A319ADD3B}"/>
          </ac:spMkLst>
        </pc:spChg>
      </pc:sldChg>
      <pc:sldChg chg="del">
        <pc:chgData name="Morten Waltorp Knudsen" userId="1dd74137-f57f-438d-9375-841850c4031d" providerId="ADAL" clId="{0BC4ABF4-F253-4341-9CF8-4E13B3C01D3B}" dt="2023-03-27T20:32:37.887" v="0" actId="2696"/>
        <pc:sldMkLst>
          <pc:docMk/>
          <pc:sldMk cId="3754525413" sldId="551"/>
        </pc:sldMkLst>
      </pc:sldChg>
      <pc:sldChg chg="delSp modSp mod">
        <pc:chgData name="Morten Waltorp Knudsen" userId="1dd74137-f57f-438d-9375-841850c4031d" providerId="ADAL" clId="{0BC4ABF4-F253-4341-9CF8-4E13B3C01D3B}" dt="2023-03-28T16:15:12.904" v="109" actId="478"/>
        <pc:sldMkLst>
          <pc:docMk/>
          <pc:sldMk cId="41013495" sldId="556"/>
        </pc:sldMkLst>
        <pc:spChg chg="mod">
          <ac:chgData name="Morten Waltorp Knudsen" userId="1dd74137-f57f-438d-9375-841850c4031d" providerId="ADAL" clId="{0BC4ABF4-F253-4341-9CF8-4E13B3C01D3B}" dt="2023-03-28T16:15:10.140" v="108" actId="20577"/>
          <ac:spMkLst>
            <pc:docMk/>
            <pc:sldMk cId="41013495" sldId="556"/>
            <ac:spMk id="2" creationId="{0295F98F-0AB6-F321-4CA8-EC0E4C980FA5}"/>
          </ac:spMkLst>
        </pc:spChg>
        <pc:picChg chg="del">
          <ac:chgData name="Morten Waltorp Knudsen" userId="1dd74137-f57f-438d-9375-841850c4031d" providerId="ADAL" clId="{0BC4ABF4-F253-4341-9CF8-4E13B3C01D3B}" dt="2023-03-28T16:15:12.904" v="109" actId="478"/>
          <ac:picMkLst>
            <pc:docMk/>
            <pc:sldMk cId="41013495" sldId="556"/>
            <ac:picMk id="5" creationId="{51EFDDB4-4BEC-BE6F-B2D8-CAD97D4EF6D7}"/>
          </ac:picMkLst>
        </pc:picChg>
      </pc:sldChg>
      <pc:sldChg chg="ord">
        <pc:chgData name="Morten Waltorp Knudsen" userId="1dd74137-f57f-438d-9375-841850c4031d" providerId="ADAL" clId="{0BC4ABF4-F253-4341-9CF8-4E13B3C01D3B}" dt="2023-03-28T16:14:26.464" v="65"/>
        <pc:sldMkLst>
          <pc:docMk/>
          <pc:sldMk cId="4000218827" sldId="557"/>
        </pc:sldMkLst>
      </pc:sldChg>
      <pc:sldChg chg="addSp delSp modSp mod">
        <pc:chgData name="Morten Waltorp Knudsen" userId="1dd74137-f57f-438d-9375-841850c4031d" providerId="ADAL" clId="{0BC4ABF4-F253-4341-9CF8-4E13B3C01D3B}" dt="2023-03-28T16:10:22.136" v="57" actId="14100"/>
        <pc:sldMkLst>
          <pc:docMk/>
          <pc:sldMk cId="569876854" sldId="558"/>
        </pc:sldMkLst>
        <pc:picChg chg="add mod">
          <ac:chgData name="Morten Waltorp Knudsen" userId="1dd74137-f57f-438d-9375-841850c4031d" providerId="ADAL" clId="{0BC4ABF4-F253-4341-9CF8-4E13B3C01D3B}" dt="2023-03-28T16:10:22.136" v="57" actId="14100"/>
          <ac:picMkLst>
            <pc:docMk/>
            <pc:sldMk cId="569876854" sldId="558"/>
            <ac:picMk id="5" creationId="{52AF1878-85C4-9438-B00D-10643D92D1E4}"/>
          </ac:picMkLst>
        </pc:picChg>
        <pc:picChg chg="del">
          <ac:chgData name="Morten Waltorp Knudsen" userId="1dd74137-f57f-438d-9375-841850c4031d" providerId="ADAL" clId="{0BC4ABF4-F253-4341-9CF8-4E13B3C01D3B}" dt="2023-03-28T16:10:08.883" v="53" actId="478"/>
          <ac:picMkLst>
            <pc:docMk/>
            <pc:sldMk cId="569876854" sldId="558"/>
            <ac:picMk id="6" creationId="{A945D748-270B-A9AB-669E-2CF752538AFE}"/>
          </ac:picMkLst>
        </pc:picChg>
      </pc:sldChg>
      <pc:sldChg chg="addSp delSp modSp del mod delAnim modAnim">
        <pc:chgData name="Morten Waltorp Knudsen" userId="1dd74137-f57f-438d-9375-841850c4031d" providerId="ADAL" clId="{0BC4ABF4-F253-4341-9CF8-4E13B3C01D3B}" dt="2023-03-29T13:33:38.273" v="262" actId="47"/>
        <pc:sldMkLst>
          <pc:docMk/>
          <pc:sldMk cId="3733510867" sldId="566"/>
        </pc:sldMkLst>
        <pc:picChg chg="add mod">
          <ac:chgData name="Morten Waltorp Knudsen" userId="1dd74137-f57f-438d-9375-841850c4031d" providerId="ADAL" clId="{0BC4ABF4-F253-4341-9CF8-4E13B3C01D3B}" dt="2023-03-28T17:30:17.570" v="162" actId="14100"/>
          <ac:picMkLst>
            <pc:docMk/>
            <pc:sldMk cId="3733510867" sldId="566"/>
            <ac:picMk id="3" creationId="{C0F59587-123E-C26E-98AD-98754116E7A2}"/>
          </ac:picMkLst>
        </pc:picChg>
        <pc:picChg chg="del">
          <ac:chgData name="Morten Waltorp Knudsen" userId="1dd74137-f57f-438d-9375-841850c4031d" providerId="ADAL" clId="{0BC4ABF4-F253-4341-9CF8-4E13B3C01D3B}" dt="2023-03-28T17:29:42.964" v="157" actId="478"/>
          <ac:picMkLst>
            <pc:docMk/>
            <pc:sldMk cId="3733510867" sldId="566"/>
            <ac:picMk id="5" creationId="{C99D79A4-1A85-2264-09F5-3033B4E0299F}"/>
          </ac:picMkLst>
        </pc:picChg>
      </pc:sldChg>
      <pc:sldChg chg="addSp delSp modSp del mod addAnim delAnim modAnim chgLayout">
        <pc:chgData name="Morten Waltorp Knudsen" userId="1dd74137-f57f-438d-9375-841850c4031d" providerId="ADAL" clId="{0BC4ABF4-F253-4341-9CF8-4E13B3C01D3B}" dt="2023-03-29T13:34:00.479" v="266" actId="47"/>
        <pc:sldMkLst>
          <pc:docMk/>
          <pc:sldMk cId="506211027" sldId="581"/>
        </pc:sldMkLst>
        <pc:spChg chg="add mod ord">
          <ac:chgData name="Morten Waltorp Knudsen" userId="1dd74137-f57f-438d-9375-841850c4031d" providerId="ADAL" clId="{0BC4ABF4-F253-4341-9CF8-4E13B3C01D3B}" dt="2023-03-28T17:33:48.164" v="208" actId="1076"/>
          <ac:spMkLst>
            <pc:docMk/>
            <pc:sldMk cId="506211027" sldId="581"/>
            <ac:spMk id="3" creationId="{73C23065-C552-C134-A7D1-298B0B759449}"/>
          </ac:spMkLst>
        </pc:spChg>
        <pc:spChg chg="add del mod ord">
          <ac:chgData name="Morten Waltorp Knudsen" userId="1dd74137-f57f-438d-9375-841850c4031d" providerId="ADAL" clId="{0BC4ABF4-F253-4341-9CF8-4E13B3C01D3B}" dt="2023-03-28T17:33:40.337" v="206" actId="478"/>
          <ac:spMkLst>
            <pc:docMk/>
            <pc:sldMk cId="506211027" sldId="581"/>
            <ac:spMk id="4" creationId="{AA2FA041-E68D-9618-3A87-E396A5A2FC85}"/>
          </ac:spMkLst>
        </pc:spChg>
        <pc:picChg chg="add del mod">
          <ac:chgData name="Morten Waltorp Knudsen" userId="1dd74137-f57f-438d-9375-841850c4031d" providerId="ADAL" clId="{0BC4ABF4-F253-4341-9CF8-4E13B3C01D3B}" dt="2023-03-28T17:33:44.330" v="207" actId="1076"/>
          <ac:picMkLst>
            <pc:docMk/>
            <pc:sldMk cId="506211027" sldId="581"/>
            <ac:picMk id="2" creationId="{32DDB7C7-B902-DEC4-55E8-F270888E241E}"/>
          </ac:picMkLst>
        </pc:picChg>
        <pc:picChg chg="del">
          <ac:chgData name="Morten Waltorp Knudsen" userId="1dd74137-f57f-438d-9375-841850c4031d" providerId="ADAL" clId="{0BC4ABF4-F253-4341-9CF8-4E13B3C01D3B}" dt="2023-03-28T17:32:33.084" v="178" actId="478"/>
          <ac:picMkLst>
            <pc:docMk/>
            <pc:sldMk cId="506211027" sldId="581"/>
            <ac:picMk id="5" creationId="{DBACD80E-6E92-3D78-97A5-5DDE2AB5790A}"/>
          </ac:picMkLst>
        </pc:picChg>
      </pc:sldChg>
      <pc:sldChg chg="addSp delSp modSp del mod delAnim modAnim">
        <pc:chgData name="Morten Waltorp Knudsen" userId="1dd74137-f57f-438d-9375-841850c4031d" providerId="ADAL" clId="{0BC4ABF4-F253-4341-9CF8-4E13B3C01D3B}" dt="2023-03-29T13:33:27.615" v="260" actId="47"/>
        <pc:sldMkLst>
          <pc:docMk/>
          <pc:sldMk cId="1879633424" sldId="582"/>
        </pc:sldMkLst>
        <pc:picChg chg="del">
          <ac:chgData name="Morten Waltorp Knudsen" userId="1dd74137-f57f-438d-9375-841850c4031d" providerId="ADAL" clId="{0BC4ABF4-F253-4341-9CF8-4E13B3C01D3B}" dt="2023-03-28T17:28:52.861" v="150" actId="478"/>
          <ac:picMkLst>
            <pc:docMk/>
            <pc:sldMk cId="1879633424" sldId="582"/>
            <ac:picMk id="2" creationId="{C8091AC9-35D1-8636-7B86-2F15E2C30CF4}"/>
          </ac:picMkLst>
        </pc:picChg>
        <pc:picChg chg="add mod">
          <ac:chgData name="Morten Waltorp Knudsen" userId="1dd74137-f57f-438d-9375-841850c4031d" providerId="ADAL" clId="{0BC4ABF4-F253-4341-9CF8-4E13B3C01D3B}" dt="2023-03-28T17:29:17.283" v="153" actId="14100"/>
          <ac:picMkLst>
            <pc:docMk/>
            <pc:sldMk cId="1879633424" sldId="582"/>
            <ac:picMk id="3" creationId="{5B4AECA5-E10A-DA1D-3CA2-99B457267964}"/>
          </ac:picMkLst>
        </pc:picChg>
      </pc:sldChg>
      <pc:sldChg chg="addSp delSp modSp del mod delAnim modAnim">
        <pc:chgData name="Morten Waltorp Knudsen" userId="1dd74137-f57f-438d-9375-841850c4031d" providerId="ADAL" clId="{0BC4ABF4-F253-4341-9CF8-4E13B3C01D3B}" dt="2023-03-29T13:34:06.741" v="268" actId="47"/>
        <pc:sldMkLst>
          <pc:docMk/>
          <pc:sldMk cId="2081752333" sldId="583"/>
        </pc:sldMkLst>
        <pc:picChg chg="add mod">
          <ac:chgData name="Morten Waltorp Knudsen" userId="1dd74137-f57f-438d-9375-841850c4031d" providerId="ADAL" clId="{0BC4ABF4-F253-4341-9CF8-4E13B3C01D3B}" dt="2023-03-28T17:34:47.563" v="215" actId="1076"/>
          <ac:picMkLst>
            <pc:docMk/>
            <pc:sldMk cId="2081752333" sldId="583"/>
            <ac:picMk id="2" creationId="{47546E18-07FE-68C4-6294-9B5A5F7C2191}"/>
          </ac:picMkLst>
        </pc:picChg>
        <pc:picChg chg="del">
          <ac:chgData name="Morten Waltorp Knudsen" userId="1dd74137-f57f-438d-9375-841850c4031d" providerId="ADAL" clId="{0BC4ABF4-F253-4341-9CF8-4E13B3C01D3B}" dt="2023-03-28T17:34:25.026" v="211" actId="478"/>
          <ac:picMkLst>
            <pc:docMk/>
            <pc:sldMk cId="2081752333" sldId="583"/>
            <ac:picMk id="7" creationId="{B5FF7720-3A19-1FBC-F763-83CC34F98EB9}"/>
          </ac:picMkLst>
        </pc:picChg>
      </pc:sldChg>
      <pc:sldChg chg="del">
        <pc:chgData name="Morten Waltorp Knudsen" userId="1dd74137-f57f-438d-9375-841850c4031d" providerId="ADAL" clId="{0BC4ABF4-F253-4341-9CF8-4E13B3C01D3B}" dt="2023-03-28T17:31:30.321" v="172" actId="47"/>
        <pc:sldMkLst>
          <pc:docMk/>
          <pc:sldMk cId="1342800943" sldId="584"/>
        </pc:sldMkLst>
      </pc:sldChg>
      <pc:sldChg chg="addSp delSp modSp del mod delAnim modAnim">
        <pc:chgData name="Morten Waltorp Knudsen" userId="1dd74137-f57f-438d-9375-841850c4031d" providerId="ADAL" clId="{0BC4ABF4-F253-4341-9CF8-4E13B3C01D3B}" dt="2023-03-29T13:34:19.877" v="270" actId="2696"/>
        <pc:sldMkLst>
          <pc:docMk/>
          <pc:sldMk cId="1598263032" sldId="591"/>
        </pc:sldMkLst>
        <pc:picChg chg="add mod">
          <ac:chgData name="Morten Waltorp Knudsen" userId="1dd74137-f57f-438d-9375-841850c4031d" providerId="ADAL" clId="{0BC4ABF4-F253-4341-9CF8-4E13B3C01D3B}" dt="2023-03-28T17:35:30.025" v="221" actId="14100"/>
          <ac:picMkLst>
            <pc:docMk/>
            <pc:sldMk cId="1598263032" sldId="591"/>
            <ac:picMk id="2" creationId="{B66AA75E-F157-958F-5AFF-63DC0C19E7E9}"/>
          </ac:picMkLst>
        </pc:picChg>
        <pc:picChg chg="del">
          <ac:chgData name="Morten Waltorp Knudsen" userId="1dd74137-f57f-438d-9375-841850c4031d" providerId="ADAL" clId="{0BC4ABF4-F253-4341-9CF8-4E13B3C01D3B}" dt="2023-03-28T17:35:10.201" v="218" actId="478"/>
          <ac:picMkLst>
            <pc:docMk/>
            <pc:sldMk cId="1598263032" sldId="591"/>
            <ac:picMk id="4" creationId="{0ACE96C0-5BC1-B770-72CC-C889E6F99307}"/>
          </ac:picMkLst>
        </pc:picChg>
      </pc:sldChg>
      <pc:sldChg chg="addSp delSp modSp del mod delAnim modAnim">
        <pc:chgData name="Morten Waltorp Knudsen" userId="1dd74137-f57f-438d-9375-841850c4031d" providerId="ADAL" clId="{0BC4ABF4-F253-4341-9CF8-4E13B3C01D3B}" dt="2023-03-29T13:34:52.591" v="274" actId="2696"/>
        <pc:sldMkLst>
          <pc:docMk/>
          <pc:sldMk cId="4049022998" sldId="596"/>
        </pc:sldMkLst>
        <pc:spChg chg="mod">
          <ac:chgData name="Morten Waltorp Knudsen" userId="1dd74137-f57f-438d-9375-841850c4031d" providerId="ADAL" clId="{0BC4ABF4-F253-4341-9CF8-4E13B3C01D3B}" dt="2023-03-28T17:37:56.497" v="249" actId="1076"/>
          <ac:spMkLst>
            <pc:docMk/>
            <pc:sldMk cId="4049022998" sldId="596"/>
            <ac:spMk id="2" creationId="{E5DD283D-7350-6BD8-485D-3B9793664C67}"/>
          </ac:spMkLst>
        </pc:spChg>
        <pc:picChg chg="add mod">
          <ac:chgData name="Morten Waltorp Knudsen" userId="1dd74137-f57f-438d-9375-841850c4031d" providerId="ADAL" clId="{0BC4ABF4-F253-4341-9CF8-4E13B3C01D3B}" dt="2023-03-28T17:38:09.939" v="252" actId="1076"/>
          <ac:picMkLst>
            <pc:docMk/>
            <pc:sldMk cId="4049022998" sldId="596"/>
            <ac:picMk id="3" creationId="{4947CD5A-6F70-45AB-F951-89DDA4A6770E}"/>
          </ac:picMkLst>
        </pc:picChg>
        <pc:picChg chg="del">
          <ac:chgData name="Morten Waltorp Knudsen" userId="1dd74137-f57f-438d-9375-841850c4031d" providerId="ADAL" clId="{0BC4ABF4-F253-4341-9CF8-4E13B3C01D3B}" dt="2023-03-28T17:37:09.495" v="240" actId="478"/>
          <ac:picMkLst>
            <pc:docMk/>
            <pc:sldMk cId="4049022998" sldId="596"/>
            <ac:picMk id="4" creationId="{653A0A12-1BBE-F8B1-AC40-09FFED823BAD}"/>
          </ac:picMkLst>
        </pc:picChg>
      </pc:sldChg>
      <pc:sldChg chg="addSp delSp modSp del mod delAnim modAnim">
        <pc:chgData name="Morten Waltorp Knudsen" userId="1dd74137-f57f-438d-9375-841850c4031d" providerId="ADAL" clId="{0BC4ABF4-F253-4341-9CF8-4E13B3C01D3B}" dt="2023-03-29T13:34:31.909" v="272" actId="47"/>
        <pc:sldMkLst>
          <pc:docMk/>
          <pc:sldMk cId="1877733413" sldId="603"/>
        </pc:sldMkLst>
        <pc:picChg chg="add mod">
          <ac:chgData name="Morten Waltorp Knudsen" userId="1dd74137-f57f-438d-9375-841850c4031d" providerId="ADAL" clId="{0BC4ABF4-F253-4341-9CF8-4E13B3C01D3B}" dt="2023-03-28T17:36:39.267" v="236" actId="1037"/>
          <ac:picMkLst>
            <pc:docMk/>
            <pc:sldMk cId="1877733413" sldId="603"/>
            <ac:picMk id="2" creationId="{E7F44830-D779-3D37-284F-02D8DA459D7B}"/>
          </ac:picMkLst>
        </pc:picChg>
        <pc:picChg chg="del">
          <ac:chgData name="Morten Waltorp Knudsen" userId="1dd74137-f57f-438d-9375-841850c4031d" providerId="ADAL" clId="{0BC4ABF4-F253-4341-9CF8-4E13B3C01D3B}" dt="2023-03-28T17:36:14.549" v="226" actId="478"/>
          <ac:picMkLst>
            <pc:docMk/>
            <pc:sldMk cId="1877733413" sldId="603"/>
            <ac:picMk id="4" creationId="{57C5DA81-3299-A305-A98E-CD83A5BBE0C2}"/>
          </ac:picMkLst>
        </pc:picChg>
      </pc:sldChg>
      <pc:sldChg chg="addSp delSp modSp del mod addAnim delAnim modAnim modShow">
        <pc:chgData name="Morten Waltorp Knudsen" userId="1dd74137-f57f-438d-9375-841850c4031d" providerId="ADAL" clId="{0BC4ABF4-F253-4341-9CF8-4E13B3C01D3B}" dt="2023-03-29T13:33:18.878" v="258" actId="47"/>
        <pc:sldMkLst>
          <pc:docMk/>
          <pc:sldMk cId="1439139768" sldId="606"/>
        </pc:sldMkLst>
        <pc:spChg chg="mod">
          <ac:chgData name="Morten Waltorp Knudsen" userId="1dd74137-f57f-438d-9375-841850c4031d" providerId="ADAL" clId="{0BC4ABF4-F253-4341-9CF8-4E13B3C01D3B}" dt="2023-03-28T17:38:56.867" v="257" actId="20577"/>
          <ac:spMkLst>
            <pc:docMk/>
            <pc:sldMk cId="1439139768" sldId="606"/>
            <ac:spMk id="2" creationId="{70465CAD-5FE3-00C2-E745-31F8A6ED2A8E}"/>
          </ac:spMkLst>
        </pc:spChg>
        <pc:picChg chg="add mod">
          <ac:chgData name="Morten Waltorp Knudsen" userId="1dd74137-f57f-438d-9375-841850c4031d" providerId="ADAL" clId="{0BC4ABF4-F253-4341-9CF8-4E13B3C01D3B}" dt="2023-03-28T17:27:59.163" v="147" actId="14100"/>
          <ac:picMkLst>
            <pc:docMk/>
            <pc:sldMk cId="1439139768" sldId="606"/>
            <ac:picMk id="3" creationId="{B04F29E5-0C2B-B218-C973-16AC896C4C3F}"/>
          </ac:picMkLst>
        </pc:picChg>
        <pc:picChg chg="add del">
          <ac:chgData name="Morten Waltorp Knudsen" userId="1dd74137-f57f-438d-9375-841850c4031d" providerId="ADAL" clId="{0BC4ABF4-F253-4341-9CF8-4E13B3C01D3B}" dt="2023-03-28T17:27:16.983" v="141" actId="478"/>
          <ac:picMkLst>
            <pc:docMk/>
            <pc:sldMk cId="1439139768" sldId="606"/>
            <ac:picMk id="4" creationId="{F2745499-9BF1-B40D-5CA5-CCC92728FECB}"/>
          </ac:picMkLst>
        </pc:picChg>
      </pc:sldChg>
      <pc:sldChg chg="ord">
        <pc:chgData name="Morten Waltorp Knudsen" userId="1dd74137-f57f-438d-9375-841850c4031d" providerId="ADAL" clId="{0BC4ABF4-F253-4341-9CF8-4E13B3C01D3B}" dt="2023-03-28T16:14:08.494" v="59"/>
        <pc:sldMkLst>
          <pc:docMk/>
          <pc:sldMk cId="2641044425" sldId="607"/>
        </pc:sldMkLst>
      </pc:sldChg>
      <pc:sldChg chg="addSp delSp modSp mod">
        <pc:chgData name="Morten Waltorp Knudsen" userId="1dd74137-f57f-438d-9375-841850c4031d" providerId="ADAL" clId="{0BC4ABF4-F253-4341-9CF8-4E13B3C01D3B}" dt="2023-03-28T16:05:35.656" v="52" actId="1076"/>
        <pc:sldMkLst>
          <pc:docMk/>
          <pc:sldMk cId="3891249783" sldId="609"/>
        </pc:sldMkLst>
        <pc:spChg chg="add mod">
          <ac:chgData name="Morten Waltorp Knudsen" userId="1dd74137-f57f-438d-9375-841850c4031d" providerId="ADAL" clId="{0BC4ABF4-F253-4341-9CF8-4E13B3C01D3B}" dt="2023-03-28T16:05:26.573" v="51" actId="1076"/>
          <ac:spMkLst>
            <pc:docMk/>
            <pc:sldMk cId="3891249783" sldId="609"/>
            <ac:spMk id="2" creationId="{52EBDB28-33A7-AA16-5D03-8759E5D2469C}"/>
          </ac:spMkLst>
        </pc:spChg>
        <pc:spChg chg="add del mod">
          <ac:chgData name="Morten Waltorp Knudsen" userId="1dd74137-f57f-438d-9375-841850c4031d" providerId="ADAL" clId="{0BC4ABF4-F253-4341-9CF8-4E13B3C01D3B}" dt="2023-03-28T16:04:45.481" v="43" actId="478"/>
          <ac:spMkLst>
            <pc:docMk/>
            <pc:sldMk cId="3891249783" sldId="609"/>
            <ac:spMk id="4" creationId="{EA0EBEA6-0D50-FDB2-44D0-407F796A68EE}"/>
          </ac:spMkLst>
        </pc:spChg>
        <pc:picChg chg="add mod">
          <ac:chgData name="Morten Waltorp Knudsen" userId="1dd74137-f57f-438d-9375-841850c4031d" providerId="ADAL" clId="{0BC4ABF4-F253-4341-9CF8-4E13B3C01D3B}" dt="2023-03-28T16:05:35.656" v="52" actId="1076"/>
          <ac:picMkLst>
            <pc:docMk/>
            <pc:sldMk cId="3891249783" sldId="609"/>
            <ac:picMk id="3" creationId="{2709DB0C-F239-36BC-DA42-00CC7C5E5937}"/>
          </ac:picMkLst>
        </pc:picChg>
        <pc:picChg chg="mod">
          <ac:chgData name="Morten Waltorp Knudsen" userId="1dd74137-f57f-438d-9375-841850c4031d" providerId="ADAL" clId="{0BC4ABF4-F253-4341-9CF8-4E13B3C01D3B}" dt="2023-03-28T16:05:01.156" v="45" actId="1076"/>
          <ac:picMkLst>
            <pc:docMk/>
            <pc:sldMk cId="3891249783" sldId="609"/>
            <ac:picMk id="5" creationId="{D84641C7-E006-198F-F7A7-D648085E6634}"/>
          </ac:picMkLst>
        </pc:picChg>
      </pc:sldChg>
      <pc:sldChg chg="modSp add mod ord">
        <pc:chgData name="Morten Waltorp Knudsen" userId="1dd74137-f57f-438d-9375-841850c4031d" providerId="ADAL" clId="{0BC4ABF4-F253-4341-9CF8-4E13B3C01D3B}" dt="2023-03-28T16:15:02.504" v="88"/>
        <pc:sldMkLst>
          <pc:docMk/>
          <pc:sldMk cId="533767876" sldId="610"/>
        </pc:sldMkLst>
        <pc:spChg chg="mod">
          <ac:chgData name="Morten Waltorp Knudsen" userId="1dd74137-f57f-438d-9375-841850c4031d" providerId="ADAL" clId="{0BC4ABF4-F253-4341-9CF8-4E13B3C01D3B}" dt="2023-03-28T16:14:57.516" v="86" actId="20577"/>
          <ac:spMkLst>
            <pc:docMk/>
            <pc:sldMk cId="533767876" sldId="610"/>
            <ac:spMk id="2" creationId="{0295F98F-0AB6-F321-4CA8-EC0E4C980FA5}"/>
          </ac:spMkLst>
        </pc:spChg>
      </pc:sldChg>
      <pc:sldChg chg="addSp delSp modSp add del mod delAnim modAnim">
        <pc:chgData name="Morten Waltorp Knudsen" userId="1dd74137-f57f-438d-9375-841850c4031d" providerId="ADAL" clId="{0BC4ABF4-F253-4341-9CF8-4E13B3C01D3B}" dt="2023-03-28T17:15:15.164" v="135" actId="47"/>
        <pc:sldMkLst>
          <pc:docMk/>
          <pc:sldMk cId="2340259852" sldId="611"/>
        </pc:sldMkLst>
        <pc:spChg chg="mod">
          <ac:chgData name="Morten Waltorp Knudsen" userId="1dd74137-f57f-438d-9375-841850c4031d" providerId="ADAL" clId="{0BC4ABF4-F253-4341-9CF8-4E13B3C01D3B}" dt="2023-03-28T17:13:18.824" v="119" actId="20577"/>
          <ac:spMkLst>
            <pc:docMk/>
            <pc:sldMk cId="2340259852" sldId="611"/>
            <ac:spMk id="2" creationId="{70465CAD-5FE3-00C2-E745-31F8A6ED2A8E}"/>
          </ac:spMkLst>
        </pc:spChg>
        <pc:picChg chg="add del mod">
          <ac:chgData name="Morten Waltorp Knudsen" userId="1dd74137-f57f-438d-9375-841850c4031d" providerId="ADAL" clId="{0BC4ABF4-F253-4341-9CF8-4E13B3C01D3B}" dt="2023-03-28T17:13:39.763" v="124" actId="478"/>
          <ac:picMkLst>
            <pc:docMk/>
            <pc:sldMk cId="2340259852" sldId="611"/>
            <ac:picMk id="3" creationId="{59363217-CE38-5861-1403-21F0E6B90F19}"/>
          </ac:picMkLst>
        </pc:picChg>
        <pc:picChg chg="del">
          <ac:chgData name="Morten Waltorp Knudsen" userId="1dd74137-f57f-438d-9375-841850c4031d" providerId="ADAL" clId="{0BC4ABF4-F253-4341-9CF8-4E13B3C01D3B}" dt="2023-03-28T17:11:41.047" v="112" actId="478"/>
          <ac:picMkLst>
            <pc:docMk/>
            <pc:sldMk cId="2340259852" sldId="611"/>
            <ac:picMk id="4" creationId="{F2745499-9BF1-B40D-5CA5-CCC92728FECB}"/>
          </ac:picMkLst>
        </pc:picChg>
        <pc:picChg chg="add del mod">
          <ac:chgData name="Morten Waltorp Knudsen" userId="1dd74137-f57f-438d-9375-841850c4031d" providerId="ADAL" clId="{0BC4ABF4-F253-4341-9CF8-4E13B3C01D3B}" dt="2023-03-28T17:15:03.864" v="134" actId="478"/>
          <ac:picMkLst>
            <pc:docMk/>
            <pc:sldMk cId="2340259852" sldId="611"/>
            <ac:picMk id="5" creationId="{AFCF5E25-815D-9A6B-DA8E-30AE4505A544}"/>
          </ac:picMkLst>
        </pc:picChg>
      </pc:sldChg>
      <pc:sldChg chg="add mod modShow">
        <pc:chgData name="Morten Waltorp Knudsen" userId="1dd74137-f57f-438d-9375-841850c4031d" providerId="ADAL" clId="{0BC4ABF4-F253-4341-9CF8-4E13B3C01D3B}" dt="2023-03-29T13:33:22.516" v="259" actId="729"/>
        <pc:sldMkLst>
          <pc:docMk/>
          <pc:sldMk cId="3747373618" sldId="611"/>
        </pc:sldMkLst>
      </pc:sldChg>
      <pc:sldChg chg="add mod modShow">
        <pc:chgData name="Morten Waltorp Knudsen" userId="1dd74137-f57f-438d-9375-841850c4031d" providerId="ADAL" clId="{0BC4ABF4-F253-4341-9CF8-4E13B3C01D3B}" dt="2023-03-29T13:33:30.385" v="261" actId="729"/>
        <pc:sldMkLst>
          <pc:docMk/>
          <pc:sldMk cId="2132368936" sldId="612"/>
        </pc:sldMkLst>
      </pc:sldChg>
      <pc:sldChg chg="add mod modShow">
        <pc:chgData name="Morten Waltorp Knudsen" userId="1dd74137-f57f-438d-9375-841850c4031d" providerId="ADAL" clId="{0BC4ABF4-F253-4341-9CF8-4E13B3C01D3B}" dt="2023-03-29T13:33:41.589" v="263" actId="729"/>
        <pc:sldMkLst>
          <pc:docMk/>
          <pc:sldMk cId="3368591659" sldId="613"/>
        </pc:sldMkLst>
      </pc:sldChg>
      <pc:sldChg chg="addSp delSp modSp add del mod delAnim modAnim">
        <pc:chgData name="Morten Waltorp Knudsen" userId="1dd74137-f57f-438d-9375-841850c4031d" providerId="ADAL" clId="{0BC4ABF4-F253-4341-9CF8-4E13B3C01D3B}" dt="2023-03-29T13:33:50.524" v="264" actId="47"/>
        <pc:sldMkLst>
          <pc:docMk/>
          <pc:sldMk cId="1859732982" sldId="614"/>
        </pc:sldMkLst>
        <pc:picChg chg="add mod">
          <ac:chgData name="Morten Waltorp Knudsen" userId="1dd74137-f57f-438d-9375-841850c4031d" providerId="ADAL" clId="{0BC4ABF4-F253-4341-9CF8-4E13B3C01D3B}" dt="2023-03-28T17:30:55.399" v="170" actId="14100"/>
          <ac:picMkLst>
            <pc:docMk/>
            <pc:sldMk cId="1859732982" sldId="614"/>
            <ac:picMk id="3" creationId="{4090E016-757B-473A-37D8-CDF547753616}"/>
          </ac:picMkLst>
        </pc:picChg>
        <pc:picChg chg="del">
          <ac:chgData name="Morten Waltorp Knudsen" userId="1dd74137-f57f-438d-9375-841850c4031d" providerId="ADAL" clId="{0BC4ABF4-F253-4341-9CF8-4E13B3C01D3B}" dt="2023-03-28T17:30:33.363" v="165" actId="478"/>
          <ac:picMkLst>
            <pc:docMk/>
            <pc:sldMk cId="1859732982" sldId="614"/>
            <ac:picMk id="5" creationId="{6EE4F218-2EA4-92E0-F555-A3C9B3FD810B}"/>
          </ac:picMkLst>
        </pc:picChg>
      </pc:sldChg>
      <pc:sldChg chg="add mod modShow">
        <pc:chgData name="Morten Waltorp Knudsen" userId="1dd74137-f57f-438d-9375-841850c4031d" providerId="ADAL" clId="{0BC4ABF4-F253-4341-9CF8-4E13B3C01D3B}" dt="2023-03-29T13:33:53.595" v="265" actId="729"/>
        <pc:sldMkLst>
          <pc:docMk/>
          <pc:sldMk cId="2205813515" sldId="615"/>
        </pc:sldMkLst>
      </pc:sldChg>
      <pc:sldChg chg="add mod modShow">
        <pc:chgData name="Morten Waltorp Knudsen" userId="1dd74137-f57f-438d-9375-841850c4031d" providerId="ADAL" clId="{0BC4ABF4-F253-4341-9CF8-4E13B3C01D3B}" dt="2023-03-29T13:34:03.119" v="267" actId="729"/>
        <pc:sldMkLst>
          <pc:docMk/>
          <pc:sldMk cId="1144618267" sldId="616"/>
        </pc:sldMkLst>
      </pc:sldChg>
      <pc:sldChg chg="add mod modShow">
        <pc:chgData name="Morten Waltorp Knudsen" userId="1dd74137-f57f-438d-9375-841850c4031d" providerId="ADAL" clId="{0BC4ABF4-F253-4341-9CF8-4E13B3C01D3B}" dt="2023-03-29T13:34:09.817" v="269" actId="729"/>
        <pc:sldMkLst>
          <pc:docMk/>
          <pc:sldMk cId="567421561" sldId="617"/>
        </pc:sldMkLst>
      </pc:sldChg>
      <pc:sldChg chg="add mod modShow">
        <pc:chgData name="Morten Waltorp Knudsen" userId="1dd74137-f57f-438d-9375-841850c4031d" providerId="ADAL" clId="{0BC4ABF4-F253-4341-9CF8-4E13B3C01D3B}" dt="2023-03-29T13:34:22.984" v="271" actId="729"/>
        <pc:sldMkLst>
          <pc:docMk/>
          <pc:sldMk cId="753968841" sldId="618"/>
        </pc:sldMkLst>
      </pc:sldChg>
      <pc:sldChg chg="add mod modShow">
        <pc:chgData name="Morten Waltorp Knudsen" userId="1dd74137-f57f-438d-9375-841850c4031d" providerId="ADAL" clId="{0BC4ABF4-F253-4341-9CF8-4E13B3C01D3B}" dt="2023-03-29T13:34:36.612" v="273" actId="729"/>
        <pc:sldMkLst>
          <pc:docMk/>
          <pc:sldMk cId="955957723" sldId="619"/>
        </pc:sldMkLst>
      </pc:sldChg>
      <pc:sldChg chg="add mod modShow">
        <pc:chgData name="Morten Waltorp Knudsen" userId="1dd74137-f57f-438d-9375-841850c4031d" providerId="ADAL" clId="{0BC4ABF4-F253-4341-9CF8-4E13B3C01D3B}" dt="2023-03-29T13:34:56.051" v="275" actId="729"/>
        <pc:sldMkLst>
          <pc:docMk/>
          <pc:sldMk cId="2786097052" sldId="620"/>
        </pc:sldMkLst>
      </pc:sldChg>
    </pc:docChg>
  </pc:docChgLst>
  <pc:docChgLst>
    <pc:chgData name="Morten Waltorp Knudsen" userId="1dd74137-f57f-438d-9375-841850c4031d" providerId="ADAL" clId="{D58A95FC-B86F-4BB7-8699-F208657A5D83}"/>
    <pc:docChg chg="undo custSel addSld delSld modSld sldOrd">
      <pc:chgData name="Morten Waltorp Knudsen" userId="1dd74137-f57f-438d-9375-841850c4031d" providerId="ADAL" clId="{D58A95FC-B86F-4BB7-8699-F208657A5D83}" dt="2023-03-28T16:17:01.980" v="6599" actId="1076"/>
      <pc:docMkLst>
        <pc:docMk/>
      </pc:docMkLst>
      <pc:sldChg chg="addSp delSp modSp mod">
        <pc:chgData name="Morten Waltorp Knudsen" userId="1dd74137-f57f-438d-9375-841850c4031d" providerId="ADAL" clId="{D58A95FC-B86F-4BB7-8699-F208657A5D83}" dt="2023-03-23T19:24:12.185" v="5076" actId="114"/>
        <pc:sldMkLst>
          <pc:docMk/>
          <pc:sldMk cId="105691823" sldId="521"/>
        </pc:sldMkLst>
        <pc:spChg chg="add mod">
          <ac:chgData name="Morten Waltorp Knudsen" userId="1dd74137-f57f-438d-9375-841850c4031d" providerId="ADAL" clId="{D58A95FC-B86F-4BB7-8699-F208657A5D83}" dt="2023-03-23T19:24:12.185" v="5076" actId="114"/>
          <ac:spMkLst>
            <pc:docMk/>
            <pc:sldMk cId="105691823" sldId="521"/>
            <ac:spMk id="2" creationId="{799D6CBA-67F5-7DA8-0FCD-9361DF80323A}"/>
          </ac:spMkLst>
        </pc:spChg>
        <pc:spChg chg="mod">
          <ac:chgData name="Morten Waltorp Knudsen" userId="1dd74137-f57f-438d-9375-841850c4031d" providerId="ADAL" clId="{D58A95FC-B86F-4BB7-8699-F208657A5D83}" dt="2023-03-23T18:06:57.303" v="3950" actId="20577"/>
          <ac:spMkLst>
            <pc:docMk/>
            <pc:sldMk cId="105691823" sldId="521"/>
            <ac:spMk id="5" creationId="{F4E84114-24A1-C7D6-37A9-E125778921E1}"/>
          </ac:spMkLst>
        </pc:spChg>
        <pc:spChg chg="add del mod">
          <ac:chgData name="Morten Waltorp Knudsen" userId="1dd74137-f57f-438d-9375-841850c4031d" providerId="ADAL" clId="{D58A95FC-B86F-4BB7-8699-F208657A5D83}" dt="2023-03-20T07:10:17.856" v="3124" actId="478"/>
          <ac:spMkLst>
            <pc:docMk/>
            <pc:sldMk cId="105691823" sldId="521"/>
            <ac:spMk id="6" creationId="{EE1DCE2D-C426-2464-76A5-C29691C75EC2}"/>
          </ac:spMkLst>
        </pc:spChg>
        <pc:picChg chg="add del mod">
          <ac:chgData name="Morten Waltorp Knudsen" userId="1dd74137-f57f-438d-9375-841850c4031d" providerId="ADAL" clId="{D58A95FC-B86F-4BB7-8699-F208657A5D83}" dt="2023-03-20T21:02:57.204" v="3885" actId="478"/>
          <ac:picMkLst>
            <pc:docMk/>
            <pc:sldMk cId="105691823" sldId="521"/>
            <ac:picMk id="3" creationId="{062F69BE-104D-EC7C-1D01-E0739FD2E7DB}"/>
          </ac:picMkLst>
        </pc:picChg>
        <pc:picChg chg="add mod">
          <ac:chgData name="Morten Waltorp Knudsen" userId="1dd74137-f57f-438d-9375-841850c4031d" providerId="ADAL" clId="{D58A95FC-B86F-4BB7-8699-F208657A5D83}" dt="2023-03-23T18:10:44.023" v="3960" actId="1076"/>
          <ac:picMkLst>
            <pc:docMk/>
            <pc:sldMk cId="105691823" sldId="521"/>
            <ac:picMk id="4" creationId="{33EFC0A3-8B94-8326-83A0-C3C546C9BD33}"/>
          </ac:picMkLst>
        </pc:picChg>
        <pc:picChg chg="add del mod modCrop">
          <ac:chgData name="Morten Waltorp Knudsen" userId="1dd74137-f57f-438d-9375-841850c4031d" providerId="ADAL" clId="{D58A95FC-B86F-4BB7-8699-F208657A5D83}" dt="2023-03-20T07:10:16.895" v="3123" actId="931"/>
          <ac:picMkLst>
            <pc:docMk/>
            <pc:sldMk cId="105691823" sldId="521"/>
            <ac:picMk id="8" creationId="{D108270E-628D-A7EE-7D59-6FB15C3D1B54}"/>
          </ac:picMkLst>
        </pc:picChg>
        <pc:picChg chg="add del">
          <ac:chgData name="Morten Waltorp Knudsen" userId="1dd74137-f57f-438d-9375-841850c4031d" providerId="ADAL" clId="{D58A95FC-B86F-4BB7-8699-F208657A5D83}" dt="2023-03-20T07:10:17.856" v="3124" actId="478"/>
          <ac:picMkLst>
            <pc:docMk/>
            <pc:sldMk cId="105691823" sldId="521"/>
            <ac:picMk id="9" creationId="{F002E13B-736C-24FC-0F8E-266109D60286}"/>
          </ac:picMkLst>
        </pc:picChg>
        <pc:picChg chg="add mod">
          <ac:chgData name="Morten Waltorp Knudsen" userId="1dd74137-f57f-438d-9375-841850c4031d" providerId="ADAL" clId="{D58A95FC-B86F-4BB7-8699-F208657A5D83}" dt="2023-03-20T21:05:31.247" v="3899" actId="1076"/>
          <ac:picMkLst>
            <pc:docMk/>
            <pc:sldMk cId="105691823" sldId="521"/>
            <ac:picMk id="10" creationId="{508074B8-A803-A853-D81B-FC1E142A8E22}"/>
          </ac:picMkLst>
        </pc:picChg>
      </pc:sldChg>
      <pc:sldChg chg="modSp del mod">
        <pc:chgData name="Morten Waltorp Knudsen" userId="1dd74137-f57f-438d-9375-841850c4031d" providerId="ADAL" clId="{D58A95FC-B86F-4BB7-8699-F208657A5D83}" dt="2023-03-19T16:55:13.758" v="2430" actId="47"/>
        <pc:sldMkLst>
          <pc:docMk/>
          <pc:sldMk cId="2823743157" sldId="522"/>
        </pc:sldMkLst>
        <pc:spChg chg="mod">
          <ac:chgData name="Morten Waltorp Knudsen" userId="1dd74137-f57f-438d-9375-841850c4031d" providerId="ADAL" clId="{D58A95FC-B86F-4BB7-8699-F208657A5D83}" dt="2023-03-19T14:02:38.630" v="3" actId="27636"/>
          <ac:spMkLst>
            <pc:docMk/>
            <pc:sldMk cId="2823743157" sldId="522"/>
            <ac:spMk id="6" creationId="{3394AA82-20DC-5F01-26CE-9B4DFF7903B8}"/>
          </ac:spMkLst>
        </pc:spChg>
        <pc:spChg chg="mod">
          <ac:chgData name="Morten Waltorp Knudsen" userId="1dd74137-f57f-438d-9375-841850c4031d" providerId="ADAL" clId="{D58A95FC-B86F-4BB7-8699-F208657A5D83}" dt="2023-03-19T14:02:41.470" v="4" actId="6549"/>
          <ac:spMkLst>
            <pc:docMk/>
            <pc:sldMk cId="2823743157" sldId="522"/>
            <ac:spMk id="7" creationId="{E298B462-3257-E041-5D3B-6A679CC4BE9E}"/>
          </ac:spMkLst>
        </pc:spChg>
      </pc:sldChg>
      <pc:sldChg chg="del">
        <pc:chgData name="Morten Waltorp Knudsen" userId="1dd74137-f57f-438d-9375-841850c4031d" providerId="ADAL" clId="{D58A95FC-B86F-4BB7-8699-F208657A5D83}" dt="2023-03-19T14:02:24.541" v="0" actId="47"/>
        <pc:sldMkLst>
          <pc:docMk/>
          <pc:sldMk cId="279154781" sldId="524"/>
        </pc:sldMkLst>
      </pc:sldChg>
      <pc:sldChg chg="addSp delSp modSp del mod">
        <pc:chgData name="Morten Waltorp Knudsen" userId="1dd74137-f57f-438d-9375-841850c4031d" providerId="ADAL" clId="{D58A95FC-B86F-4BB7-8699-F208657A5D83}" dt="2023-03-23T19:34:42.336" v="5584" actId="2696"/>
        <pc:sldMkLst>
          <pc:docMk/>
          <pc:sldMk cId="2125791624" sldId="527"/>
        </pc:sldMkLst>
        <pc:picChg chg="add del mod">
          <ac:chgData name="Morten Waltorp Knudsen" userId="1dd74137-f57f-438d-9375-841850c4031d" providerId="ADAL" clId="{D58A95FC-B86F-4BB7-8699-F208657A5D83}" dt="2023-03-23T19:11:33.435" v="4856" actId="21"/>
          <ac:picMkLst>
            <pc:docMk/>
            <pc:sldMk cId="2125791624" sldId="527"/>
            <ac:picMk id="6" creationId="{A6038975-BF71-FD32-7662-85DBBE28039A}"/>
          </ac:picMkLst>
        </pc:picChg>
      </pc:sldChg>
      <pc:sldChg chg="ord">
        <pc:chgData name="Morten Waltorp Knudsen" userId="1dd74137-f57f-438d-9375-841850c4031d" providerId="ADAL" clId="{D58A95FC-B86F-4BB7-8699-F208657A5D83}" dt="2023-03-27T20:13:59.055" v="6534"/>
        <pc:sldMkLst>
          <pc:docMk/>
          <pc:sldMk cId="2774927785" sldId="527"/>
        </pc:sldMkLst>
      </pc:sldChg>
      <pc:sldChg chg="ord">
        <pc:chgData name="Morten Waltorp Knudsen" userId="1dd74137-f57f-438d-9375-841850c4031d" providerId="ADAL" clId="{D58A95FC-B86F-4BB7-8699-F208657A5D83}" dt="2023-03-23T21:06:31.047" v="5889"/>
        <pc:sldMkLst>
          <pc:docMk/>
          <pc:sldMk cId="1462639769" sldId="547"/>
        </pc:sldMkLst>
      </pc:sldChg>
      <pc:sldChg chg="del mod ord modShow">
        <pc:chgData name="Morten Waltorp Knudsen" userId="1dd74137-f57f-438d-9375-841850c4031d" providerId="ADAL" clId="{D58A95FC-B86F-4BB7-8699-F208657A5D83}" dt="2023-03-23T20:05:45.424" v="5824" actId="2696"/>
        <pc:sldMkLst>
          <pc:docMk/>
          <pc:sldMk cId="3747977788" sldId="547"/>
        </pc:sldMkLst>
      </pc:sldChg>
      <pc:sldChg chg="addSp modSp new del mod modShow">
        <pc:chgData name="Morten Waltorp Knudsen" userId="1dd74137-f57f-438d-9375-841850c4031d" providerId="ADAL" clId="{D58A95FC-B86F-4BB7-8699-F208657A5D83}" dt="2023-03-19T16:56:35.961" v="2450" actId="47"/>
        <pc:sldMkLst>
          <pc:docMk/>
          <pc:sldMk cId="2899511112" sldId="548"/>
        </pc:sldMkLst>
        <pc:spChg chg="mod">
          <ac:chgData name="Morten Waltorp Knudsen" userId="1dd74137-f57f-438d-9375-841850c4031d" providerId="ADAL" clId="{D58A95FC-B86F-4BB7-8699-F208657A5D83}" dt="2023-03-19T14:03:39.846" v="70" actId="20577"/>
          <ac:spMkLst>
            <pc:docMk/>
            <pc:sldMk cId="2899511112" sldId="548"/>
            <ac:spMk id="2" creationId="{A3E015BD-F56F-548F-A281-EEF149F38DA0}"/>
          </ac:spMkLst>
        </pc:spChg>
        <pc:spChg chg="mod">
          <ac:chgData name="Morten Waltorp Knudsen" userId="1dd74137-f57f-438d-9375-841850c4031d" providerId="ADAL" clId="{D58A95FC-B86F-4BB7-8699-F208657A5D83}" dt="2023-03-19T14:09:22.878" v="283" actId="20577"/>
          <ac:spMkLst>
            <pc:docMk/>
            <pc:sldMk cId="2899511112" sldId="548"/>
            <ac:spMk id="3" creationId="{6DD3E09F-DC1E-8A9B-FACF-5B91AA4FCB8A}"/>
          </ac:spMkLst>
        </pc:spChg>
        <pc:spChg chg="add mod">
          <ac:chgData name="Morten Waltorp Knudsen" userId="1dd74137-f57f-438d-9375-841850c4031d" providerId="ADAL" clId="{D58A95FC-B86F-4BB7-8699-F208657A5D83}" dt="2023-03-19T14:10:23.115" v="342" actId="1076"/>
          <ac:spMkLst>
            <pc:docMk/>
            <pc:sldMk cId="2899511112" sldId="548"/>
            <ac:spMk id="4" creationId="{D5109E79-35A0-30BB-2612-F4659D90C0A8}"/>
          </ac:spMkLst>
        </pc:spChg>
        <pc:spChg chg="add mod">
          <ac:chgData name="Morten Waltorp Knudsen" userId="1dd74137-f57f-438d-9375-841850c4031d" providerId="ADAL" clId="{D58A95FC-B86F-4BB7-8699-F208657A5D83}" dt="2023-03-19T14:10:19.504" v="341" actId="1076"/>
          <ac:spMkLst>
            <pc:docMk/>
            <pc:sldMk cId="2899511112" sldId="548"/>
            <ac:spMk id="5" creationId="{D04AAC5D-E3A3-5B74-1807-A8921A166602}"/>
          </ac:spMkLst>
        </pc:spChg>
        <pc:spChg chg="add mod">
          <ac:chgData name="Morten Waltorp Knudsen" userId="1dd74137-f57f-438d-9375-841850c4031d" providerId="ADAL" clId="{D58A95FC-B86F-4BB7-8699-F208657A5D83}" dt="2023-03-19T15:11:58.842" v="1455" actId="1076"/>
          <ac:spMkLst>
            <pc:docMk/>
            <pc:sldMk cId="2899511112" sldId="548"/>
            <ac:spMk id="6" creationId="{477C45B6-2E61-70DC-1437-08926FF9B8A9}"/>
          </ac:spMkLst>
        </pc:spChg>
      </pc:sldChg>
      <pc:sldChg chg="del">
        <pc:chgData name="Morten Waltorp Knudsen" userId="1dd74137-f57f-438d-9375-841850c4031d" providerId="ADAL" clId="{D58A95FC-B86F-4BB7-8699-F208657A5D83}" dt="2023-03-19T14:02:33.991" v="1" actId="47"/>
        <pc:sldMkLst>
          <pc:docMk/>
          <pc:sldMk cId="4071074270" sldId="548"/>
        </pc:sldMkLst>
      </pc:sldChg>
      <pc:sldChg chg="del">
        <pc:chgData name="Morten Waltorp Knudsen" userId="1dd74137-f57f-438d-9375-841850c4031d" providerId="ADAL" clId="{D58A95FC-B86F-4BB7-8699-F208657A5D83}" dt="2023-03-19T14:02:33.991" v="1" actId="47"/>
        <pc:sldMkLst>
          <pc:docMk/>
          <pc:sldMk cId="2658417452" sldId="549"/>
        </pc:sldMkLst>
      </pc:sldChg>
      <pc:sldChg chg="addSp delSp modSp new mod ord">
        <pc:chgData name="Morten Waltorp Knudsen" userId="1dd74137-f57f-438d-9375-841850c4031d" providerId="ADAL" clId="{D58A95FC-B86F-4BB7-8699-F208657A5D83}" dt="2023-03-27T20:15:33.931" v="6576"/>
        <pc:sldMkLst>
          <pc:docMk/>
          <pc:sldMk cId="4205775493" sldId="549"/>
        </pc:sldMkLst>
        <pc:spChg chg="del">
          <ac:chgData name="Morten Waltorp Knudsen" userId="1dd74137-f57f-438d-9375-841850c4031d" providerId="ADAL" clId="{D58A95FC-B86F-4BB7-8699-F208657A5D83}" dt="2023-03-19T14:10:33.881" v="344" actId="478"/>
          <ac:spMkLst>
            <pc:docMk/>
            <pc:sldMk cId="4205775493" sldId="549"/>
            <ac:spMk id="2" creationId="{F9926AFA-77D7-2375-FA07-1FFAB39731DE}"/>
          </ac:spMkLst>
        </pc:spChg>
        <pc:spChg chg="del">
          <ac:chgData name="Morten Waltorp Knudsen" userId="1dd74137-f57f-438d-9375-841850c4031d" providerId="ADAL" clId="{D58A95FC-B86F-4BB7-8699-F208657A5D83}" dt="2023-03-19T14:10:36.521" v="345" actId="478"/>
          <ac:spMkLst>
            <pc:docMk/>
            <pc:sldMk cId="4205775493" sldId="549"/>
            <ac:spMk id="3" creationId="{BBBA36A6-207A-53A5-BB4D-DD530656376C}"/>
          </ac:spMkLst>
        </pc:spChg>
        <pc:picChg chg="add mod">
          <ac:chgData name="Morten Waltorp Knudsen" userId="1dd74137-f57f-438d-9375-841850c4031d" providerId="ADAL" clId="{D58A95FC-B86F-4BB7-8699-F208657A5D83}" dt="2023-03-23T19:37:06.743" v="5595" actId="14100"/>
          <ac:picMkLst>
            <pc:docMk/>
            <pc:sldMk cId="4205775493" sldId="549"/>
            <ac:picMk id="3" creationId="{9C3491E9-BF28-5DB1-C57A-2C3BCCE67701}"/>
          </ac:picMkLst>
        </pc:picChg>
        <pc:picChg chg="add mod">
          <ac:chgData name="Morten Waltorp Knudsen" userId="1dd74137-f57f-438d-9375-841850c4031d" providerId="ADAL" clId="{D58A95FC-B86F-4BB7-8699-F208657A5D83}" dt="2023-03-23T18:28:22.047" v="4551" actId="1076"/>
          <ac:picMkLst>
            <pc:docMk/>
            <pc:sldMk cId="4205775493" sldId="549"/>
            <ac:picMk id="5" creationId="{12D586A5-4FFF-8384-8579-B0423F9A9AA7}"/>
          </ac:picMkLst>
        </pc:picChg>
      </pc:sldChg>
      <pc:sldChg chg="del ord">
        <pc:chgData name="Morten Waltorp Knudsen" userId="1dd74137-f57f-438d-9375-841850c4031d" providerId="ADAL" clId="{D58A95FC-B86F-4BB7-8699-F208657A5D83}" dt="2023-03-23T21:05:20.324" v="5881" actId="47"/>
        <pc:sldMkLst>
          <pc:docMk/>
          <pc:sldMk cId="1712376916" sldId="550"/>
        </pc:sldMkLst>
      </pc:sldChg>
      <pc:sldChg chg="del">
        <pc:chgData name="Morten Waltorp Knudsen" userId="1dd74137-f57f-438d-9375-841850c4031d" providerId="ADAL" clId="{D58A95FC-B86F-4BB7-8699-F208657A5D83}" dt="2023-03-19T14:02:33.991" v="1" actId="47"/>
        <pc:sldMkLst>
          <pc:docMk/>
          <pc:sldMk cId="2976169409" sldId="550"/>
        </pc:sldMkLst>
      </pc:sldChg>
      <pc:sldChg chg="addSp delSp modSp new del mod chgLayout">
        <pc:chgData name="Morten Waltorp Knudsen" userId="1dd74137-f57f-438d-9375-841850c4031d" providerId="ADAL" clId="{D58A95FC-B86F-4BB7-8699-F208657A5D83}" dt="2023-03-23T19:40:15.132" v="5600" actId="2696"/>
        <pc:sldMkLst>
          <pc:docMk/>
          <pc:sldMk cId="3271725759" sldId="550"/>
        </pc:sldMkLst>
        <pc:spChg chg="mod ord">
          <ac:chgData name="Morten Waltorp Knudsen" userId="1dd74137-f57f-438d-9375-841850c4031d" providerId="ADAL" clId="{D58A95FC-B86F-4BB7-8699-F208657A5D83}" dt="2023-03-20T07:20:09.914" v="3384" actId="6549"/>
          <ac:spMkLst>
            <pc:docMk/>
            <pc:sldMk cId="3271725759" sldId="550"/>
            <ac:spMk id="2" creationId="{4CB6BA02-B51D-C27C-B402-3B78DB504CF1}"/>
          </ac:spMkLst>
        </pc:spChg>
        <pc:spChg chg="del">
          <ac:chgData name="Morten Waltorp Knudsen" userId="1dd74137-f57f-438d-9375-841850c4031d" providerId="ADAL" clId="{D58A95FC-B86F-4BB7-8699-F208657A5D83}" dt="2023-03-19T14:13:40.883" v="400" actId="931"/>
          <ac:spMkLst>
            <pc:docMk/>
            <pc:sldMk cId="3271725759" sldId="550"/>
            <ac:spMk id="3" creationId="{7A8CC7F0-08C8-987D-1C80-C025E603F8AE}"/>
          </ac:spMkLst>
        </pc:spChg>
        <pc:spChg chg="add del mod">
          <ac:chgData name="Morten Waltorp Knudsen" userId="1dd74137-f57f-438d-9375-841850c4031d" providerId="ADAL" clId="{D58A95FC-B86F-4BB7-8699-F208657A5D83}" dt="2023-03-19T14:15:11.444" v="416" actId="478"/>
          <ac:spMkLst>
            <pc:docMk/>
            <pc:sldMk cId="3271725759" sldId="550"/>
            <ac:spMk id="6" creationId="{21853BB0-3721-3965-D681-931E0D48039B}"/>
          </ac:spMkLst>
        </pc:spChg>
        <pc:spChg chg="add mod">
          <ac:chgData name="Morten Waltorp Knudsen" userId="1dd74137-f57f-438d-9375-841850c4031d" providerId="ADAL" clId="{D58A95FC-B86F-4BB7-8699-F208657A5D83}" dt="2023-03-20T07:19:58.884" v="3375" actId="20577"/>
          <ac:spMkLst>
            <pc:docMk/>
            <pc:sldMk cId="3271725759" sldId="550"/>
            <ac:spMk id="8" creationId="{5399CED7-1A77-F111-6A76-17639D2C4ABA}"/>
          </ac:spMkLst>
        </pc:spChg>
        <pc:picChg chg="add del mod ord">
          <ac:chgData name="Morten Waltorp Knudsen" userId="1dd74137-f57f-438d-9375-841850c4031d" providerId="ADAL" clId="{D58A95FC-B86F-4BB7-8699-F208657A5D83}" dt="2023-03-19T14:15:05.817" v="414" actId="478"/>
          <ac:picMkLst>
            <pc:docMk/>
            <pc:sldMk cId="3271725759" sldId="550"/>
            <ac:picMk id="5" creationId="{DD2285C0-ECCF-9D9F-5489-61EB73AD540D}"/>
          </ac:picMkLst>
        </pc:picChg>
        <pc:picChg chg="add mod">
          <ac:chgData name="Morten Waltorp Knudsen" userId="1dd74137-f57f-438d-9375-841850c4031d" providerId="ADAL" clId="{D58A95FC-B86F-4BB7-8699-F208657A5D83}" dt="2023-03-19T14:23:18.715" v="594" actId="1076"/>
          <ac:picMkLst>
            <pc:docMk/>
            <pc:sldMk cId="3271725759" sldId="550"/>
            <ac:picMk id="10" creationId="{63027D42-827C-3E3D-40A8-DDA1B5775B53}"/>
          </ac:picMkLst>
        </pc:picChg>
      </pc:sldChg>
      <pc:sldChg chg="addSp delSp modSp new add del mod ord">
        <pc:chgData name="Morten Waltorp Knudsen" userId="1dd74137-f57f-438d-9375-841850c4031d" providerId="ADAL" clId="{D58A95FC-B86F-4BB7-8699-F208657A5D83}" dt="2023-03-23T19:41:35.507" v="5605" actId="1076"/>
        <pc:sldMkLst>
          <pc:docMk/>
          <pc:sldMk cId="3754525413" sldId="551"/>
        </pc:sldMkLst>
        <pc:spChg chg="del">
          <ac:chgData name="Morten Waltorp Knudsen" userId="1dd74137-f57f-438d-9375-841850c4031d" providerId="ADAL" clId="{D58A95FC-B86F-4BB7-8699-F208657A5D83}" dt="2023-03-19T14:19:38.292" v="454" actId="478"/>
          <ac:spMkLst>
            <pc:docMk/>
            <pc:sldMk cId="3754525413" sldId="551"/>
            <ac:spMk id="2" creationId="{174AB1BA-3ADC-1A5E-3FB4-40F694E507D1}"/>
          </ac:spMkLst>
        </pc:spChg>
        <pc:spChg chg="del">
          <ac:chgData name="Morten Waltorp Knudsen" userId="1dd74137-f57f-438d-9375-841850c4031d" providerId="ADAL" clId="{D58A95FC-B86F-4BB7-8699-F208657A5D83}" dt="2023-03-19T14:17:58.415" v="440" actId="931"/>
          <ac:spMkLst>
            <pc:docMk/>
            <pc:sldMk cId="3754525413" sldId="551"/>
            <ac:spMk id="3" creationId="{957CDB4A-92F9-E960-FC01-D6F41F67C08F}"/>
          </ac:spMkLst>
        </pc:spChg>
        <pc:spChg chg="add del mod">
          <ac:chgData name="Morten Waltorp Knudsen" userId="1dd74137-f57f-438d-9375-841850c4031d" providerId="ADAL" clId="{D58A95FC-B86F-4BB7-8699-F208657A5D83}" dt="2023-03-19T14:19:16.785" v="446" actId="931"/>
          <ac:spMkLst>
            <pc:docMk/>
            <pc:sldMk cId="3754525413" sldId="551"/>
            <ac:spMk id="7" creationId="{DE58E77C-8DB7-74B2-B781-E6F09EB540F6}"/>
          </ac:spMkLst>
        </pc:spChg>
        <pc:spChg chg="add mod">
          <ac:chgData name="Morten Waltorp Knudsen" userId="1dd74137-f57f-438d-9375-841850c4031d" providerId="ADAL" clId="{D58A95FC-B86F-4BB7-8699-F208657A5D83}" dt="2023-03-19T14:23:53.901" v="615" actId="1076"/>
          <ac:spMkLst>
            <pc:docMk/>
            <pc:sldMk cId="3754525413" sldId="551"/>
            <ac:spMk id="10" creationId="{6F46EF79-B838-C0E6-9536-5E0A319ADD3B}"/>
          </ac:spMkLst>
        </pc:spChg>
        <pc:spChg chg="add mod">
          <ac:chgData name="Morten Waltorp Knudsen" userId="1dd74137-f57f-438d-9375-841850c4031d" providerId="ADAL" clId="{D58A95FC-B86F-4BB7-8699-F208657A5D83}" dt="2023-03-23T19:41:35.507" v="5605" actId="1076"/>
          <ac:spMkLst>
            <pc:docMk/>
            <pc:sldMk cId="3754525413" sldId="551"/>
            <ac:spMk id="11" creationId="{944F0675-1531-3167-C7A4-FB757EA049CC}"/>
          </ac:spMkLst>
        </pc:spChg>
        <pc:picChg chg="add del mod">
          <ac:chgData name="Morten Waltorp Knudsen" userId="1dd74137-f57f-438d-9375-841850c4031d" providerId="ADAL" clId="{D58A95FC-B86F-4BB7-8699-F208657A5D83}" dt="2023-03-23T19:21:43.715" v="5066" actId="21"/>
          <ac:picMkLst>
            <pc:docMk/>
            <pc:sldMk cId="3754525413" sldId="551"/>
            <ac:picMk id="3" creationId="{BBD0CDAB-0771-23D2-3D57-7DACC9CA3522}"/>
          </ac:picMkLst>
        </pc:picChg>
        <pc:picChg chg="add del mod">
          <ac:chgData name="Morten Waltorp Knudsen" userId="1dd74137-f57f-438d-9375-841850c4031d" providerId="ADAL" clId="{D58A95FC-B86F-4BB7-8699-F208657A5D83}" dt="2023-03-23T19:21:43.715" v="5066" actId="21"/>
          <ac:picMkLst>
            <pc:docMk/>
            <pc:sldMk cId="3754525413" sldId="551"/>
            <ac:picMk id="5" creationId="{54BCD4A5-3FFF-7ED6-8671-8943BE8905D6}"/>
          </ac:picMkLst>
        </pc:picChg>
        <pc:picChg chg="add del mod">
          <ac:chgData name="Morten Waltorp Knudsen" userId="1dd74137-f57f-438d-9375-841850c4031d" providerId="ADAL" clId="{D58A95FC-B86F-4BB7-8699-F208657A5D83}" dt="2023-03-19T14:18:06.303" v="445" actId="478"/>
          <ac:picMkLst>
            <pc:docMk/>
            <pc:sldMk cId="3754525413" sldId="551"/>
            <ac:picMk id="5" creationId="{90999AF5-51F7-5FDD-C3AB-B4A4976A17CC}"/>
          </ac:picMkLst>
        </pc:picChg>
        <pc:picChg chg="add del mod">
          <ac:chgData name="Morten Waltorp Knudsen" userId="1dd74137-f57f-438d-9375-841850c4031d" providerId="ADAL" clId="{D58A95FC-B86F-4BB7-8699-F208657A5D83}" dt="2023-03-23T19:17:37.737" v="4986" actId="478"/>
          <ac:picMkLst>
            <pc:docMk/>
            <pc:sldMk cId="3754525413" sldId="551"/>
            <ac:picMk id="7" creationId="{B16B7EF0-80F4-15E9-EC00-2016FE7ED037}"/>
          </ac:picMkLst>
        </pc:picChg>
        <pc:picChg chg="add mod">
          <ac:chgData name="Morten Waltorp Knudsen" userId="1dd74137-f57f-438d-9375-841850c4031d" providerId="ADAL" clId="{D58A95FC-B86F-4BB7-8699-F208657A5D83}" dt="2023-03-23T19:41:26.659" v="5603" actId="1076"/>
          <ac:picMkLst>
            <pc:docMk/>
            <pc:sldMk cId="3754525413" sldId="551"/>
            <ac:picMk id="8" creationId="{F3414B7D-9AE3-1329-55AD-12E47B33CE6A}"/>
          </ac:picMkLst>
        </pc:picChg>
        <pc:picChg chg="add mod">
          <ac:chgData name="Morten Waltorp Knudsen" userId="1dd74137-f57f-438d-9375-841850c4031d" providerId="ADAL" clId="{D58A95FC-B86F-4BB7-8699-F208657A5D83}" dt="2023-03-19T14:23:26.634" v="595" actId="1076"/>
          <ac:picMkLst>
            <pc:docMk/>
            <pc:sldMk cId="3754525413" sldId="551"/>
            <ac:picMk id="9" creationId="{C72C434B-8D5B-B68A-D298-3F636D23C5A9}"/>
          </ac:picMkLst>
        </pc:picChg>
      </pc:sldChg>
      <pc:sldChg chg="del">
        <pc:chgData name="Morten Waltorp Knudsen" userId="1dd74137-f57f-438d-9375-841850c4031d" providerId="ADAL" clId="{D58A95FC-B86F-4BB7-8699-F208657A5D83}" dt="2023-03-19T14:02:33.991" v="1" actId="47"/>
        <pc:sldMkLst>
          <pc:docMk/>
          <pc:sldMk cId="3923523181" sldId="551"/>
        </pc:sldMkLst>
      </pc:sldChg>
      <pc:sldChg chg="del">
        <pc:chgData name="Morten Waltorp Knudsen" userId="1dd74137-f57f-438d-9375-841850c4031d" providerId="ADAL" clId="{D58A95FC-B86F-4BB7-8699-F208657A5D83}" dt="2023-03-19T14:02:33.991" v="1" actId="47"/>
        <pc:sldMkLst>
          <pc:docMk/>
          <pc:sldMk cId="238871419" sldId="552"/>
        </pc:sldMkLst>
      </pc:sldChg>
      <pc:sldChg chg="modSp new del mod">
        <pc:chgData name="Morten Waltorp Knudsen" userId="1dd74137-f57f-438d-9375-841850c4031d" providerId="ADAL" clId="{D58A95FC-B86F-4BB7-8699-F208657A5D83}" dt="2023-03-19T14:34:11.444" v="884" actId="47"/>
        <pc:sldMkLst>
          <pc:docMk/>
          <pc:sldMk cId="3873154703" sldId="552"/>
        </pc:sldMkLst>
        <pc:spChg chg="mod">
          <ac:chgData name="Morten Waltorp Knudsen" userId="1dd74137-f57f-438d-9375-841850c4031d" providerId="ADAL" clId="{D58A95FC-B86F-4BB7-8699-F208657A5D83}" dt="2023-03-19T14:16:30.930" v="433" actId="207"/>
          <ac:spMkLst>
            <pc:docMk/>
            <pc:sldMk cId="3873154703" sldId="552"/>
            <ac:spMk id="3" creationId="{9B5140D2-7B27-AA05-D0A9-5C25388D615A}"/>
          </ac:spMkLst>
        </pc:spChg>
      </pc:sldChg>
      <pc:sldChg chg="addSp delSp modSp new mod ord">
        <pc:chgData name="Morten Waltorp Knudsen" userId="1dd74137-f57f-438d-9375-841850c4031d" providerId="ADAL" clId="{D58A95FC-B86F-4BB7-8699-F208657A5D83}" dt="2023-03-23T20:07:22.014" v="5826"/>
        <pc:sldMkLst>
          <pc:docMk/>
          <pc:sldMk cId="2686501948" sldId="553"/>
        </pc:sldMkLst>
        <pc:spChg chg="del">
          <ac:chgData name="Morten Waltorp Knudsen" userId="1dd74137-f57f-438d-9375-841850c4031d" providerId="ADAL" clId="{D58A95FC-B86F-4BB7-8699-F208657A5D83}" dt="2023-03-19T14:16:49.044" v="435" actId="478"/>
          <ac:spMkLst>
            <pc:docMk/>
            <pc:sldMk cId="2686501948" sldId="553"/>
            <ac:spMk id="2" creationId="{20BFE19F-97E5-1B27-D9EF-AB809FE542C0}"/>
          </ac:spMkLst>
        </pc:spChg>
        <pc:spChg chg="del">
          <ac:chgData name="Morten Waltorp Knudsen" userId="1dd74137-f57f-438d-9375-841850c4031d" providerId="ADAL" clId="{D58A95FC-B86F-4BB7-8699-F208657A5D83}" dt="2023-03-19T14:16:51.530" v="436" actId="478"/>
          <ac:spMkLst>
            <pc:docMk/>
            <pc:sldMk cId="2686501948" sldId="553"/>
            <ac:spMk id="3" creationId="{0EEE424E-F3D5-1DBA-09AE-49D2CA04D0C8}"/>
          </ac:spMkLst>
        </pc:spChg>
        <pc:picChg chg="add mod">
          <ac:chgData name="Morten Waltorp Knudsen" userId="1dd74137-f57f-438d-9375-841850c4031d" providerId="ADAL" clId="{D58A95FC-B86F-4BB7-8699-F208657A5D83}" dt="2023-03-19T14:17:01.559" v="439" actId="962"/>
          <ac:picMkLst>
            <pc:docMk/>
            <pc:sldMk cId="2686501948" sldId="553"/>
            <ac:picMk id="5" creationId="{ABCD175F-3EEB-0937-EEEC-6BCE49220457}"/>
          </ac:picMkLst>
        </pc:picChg>
      </pc:sldChg>
      <pc:sldChg chg="del">
        <pc:chgData name="Morten Waltorp Knudsen" userId="1dd74137-f57f-438d-9375-841850c4031d" providerId="ADAL" clId="{D58A95FC-B86F-4BB7-8699-F208657A5D83}" dt="2023-03-19T14:02:33.991" v="1" actId="47"/>
        <pc:sldMkLst>
          <pc:docMk/>
          <pc:sldMk cId="2741635507" sldId="553"/>
        </pc:sldMkLst>
      </pc:sldChg>
      <pc:sldChg chg="del">
        <pc:chgData name="Morten Waltorp Knudsen" userId="1dd74137-f57f-438d-9375-841850c4031d" providerId="ADAL" clId="{D58A95FC-B86F-4BB7-8699-F208657A5D83}" dt="2023-03-19T14:02:33.991" v="1" actId="47"/>
        <pc:sldMkLst>
          <pc:docMk/>
          <pc:sldMk cId="1437688295" sldId="554"/>
        </pc:sldMkLst>
      </pc:sldChg>
      <pc:sldChg chg="addSp delSp modSp new del mod">
        <pc:chgData name="Morten Waltorp Knudsen" userId="1dd74137-f57f-438d-9375-841850c4031d" providerId="ADAL" clId="{D58A95FC-B86F-4BB7-8699-F208657A5D83}" dt="2023-03-23T19:02:54.322" v="4797" actId="2696"/>
        <pc:sldMkLst>
          <pc:docMk/>
          <pc:sldMk cId="1536793124" sldId="554"/>
        </pc:sldMkLst>
        <pc:spChg chg="del">
          <ac:chgData name="Morten Waltorp Knudsen" userId="1dd74137-f57f-438d-9375-841850c4031d" providerId="ADAL" clId="{D58A95FC-B86F-4BB7-8699-F208657A5D83}" dt="2023-03-19T14:19:51.642" v="458" actId="478"/>
          <ac:spMkLst>
            <pc:docMk/>
            <pc:sldMk cId="1536793124" sldId="554"/>
            <ac:spMk id="2" creationId="{C38D2F34-054E-8955-8129-84B32CCD601C}"/>
          </ac:spMkLst>
        </pc:spChg>
        <pc:spChg chg="del">
          <ac:chgData name="Morten Waltorp Knudsen" userId="1dd74137-f57f-438d-9375-841850c4031d" providerId="ADAL" clId="{D58A95FC-B86F-4BB7-8699-F208657A5D83}" dt="2023-03-19T14:19:30.378" v="450" actId="931"/>
          <ac:spMkLst>
            <pc:docMk/>
            <pc:sldMk cId="1536793124" sldId="554"/>
            <ac:spMk id="3" creationId="{0475787B-4D19-F27F-C30E-E23ECD4DCCAB}"/>
          </ac:spMkLst>
        </pc:spChg>
        <pc:spChg chg="add mod">
          <ac:chgData name="Morten Waltorp Knudsen" userId="1dd74137-f57f-438d-9375-841850c4031d" providerId="ADAL" clId="{D58A95FC-B86F-4BB7-8699-F208657A5D83}" dt="2023-03-19T14:21:20.364" v="544" actId="403"/>
          <ac:spMkLst>
            <pc:docMk/>
            <pc:sldMk cId="1536793124" sldId="554"/>
            <ac:spMk id="6" creationId="{E56CC0F9-0A64-796B-1B95-0EAFF5A8B1B9}"/>
          </ac:spMkLst>
        </pc:spChg>
        <pc:picChg chg="add mod">
          <ac:chgData name="Morten Waltorp Knudsen" userId="1dd74137-f57f-438d-9375-841850c4031d" providerId="ADAL" clId="{D58A95FC-B86F-4BB7-8699-F208657A5D83}" dt="2023-03-19T14:20:05.010" v="462" actId="1076"/>
          <ac:picMkLst>
            <pc:docMk/>
            <pc:sldMk cId="1536793124" sldId="554"/>
            <ac:picMk id="5" creationId="{649310D8-DEB7-530F-EE4E-E71B12FA85B5}"/>
          </ac:picMkLst>
        </pc:picChg>
      </pc:sldChg>
      <pc:sldChg chg="addSp delSp modSp new mod">
        <pc:chgData name="Morten Waltorp Knudsen" userId="1dd74137-f57f-438d-9375-841850c4031d" providerId="ADAL" clId="{D58A95FC-B86F-4BB7-8699-F208657A5D83}" dt="2023-03-26T06:01:18.504" v="6491" actId="1076"/>
        <pc:sldMkLst>
          <pc:docMk/>
          <pc:sldMk cId="3966737823" sldId="555"/>
        </pc:sldMkLst>
        <pc:spChg chg="del">
          <ac:chgData name="Morten Waltorp Knudsen" userId="1dd74137-f57f-438d-9375-841850c4031d" providerId="ADAL" clId="{D58A95FC-B86F-4BB7-8699-F208657A5D83}" dt="2023-03-19T14:25:12.944" v="619" actId="478"/>
          <ac:spMkLst>
            <pc:docMk/>
            <pc:sldMk cId="3966737823" sldId="555"/>
            <ac:spMk id="2" creationId="{C1663FF1-FEBC-C220-E6EE-DB0199E77566}"/>
          </ac:spMkLst>
        </pc:spChg>
        <pc:spChg chg="del">
          <ac:chgData name="Morten Waltorp Knudsen" userId="1dd74137-f57f-438d-9375-841850c4031d" providerId="ADAL" clId="{D58A95FC-B86F-4BB7-8699-F208657A5D83}" dt="2023-03-19T14:25:10.017" v="618" actId="478"/>
          <ac:spMkLst>
            <pc:docMk/>
            <pc:sldMk cId="3966737823" sldId="555"/>
            <ac:spMk id="3" creationId="{8D24089A-6141-7BDB-7B68-1394A09C94D0}"/>
          </ac:spMkLst>
        </pc:spChg>
        <pc:spChg chg="add mod">
          <ac:chgData name="Morten Waltorp Knudsen" userId="1dd74137-f57f-438d-9375-841850c4031d" providerId="ADAL" clId="{D58A95FC-B86F-4BB7-8699-F208657A5D83}" dt="2023-03-26T06:01:18.504" v="6491" actId="1076"/>
          <ac:spMkLst>
            <pc:docMk/>
            <pc:sldMk cId="3966737823" sldId="555"/>
            <ac:spMk id="6" creationId="{7CD6788F-03AC-6DE7-777A-9F82B8EFEFA7}"/>
          </ac:spMkLst>
        </pc:spChg>
        <pc:picChg chg="add mod">
          <ac:chgData name="Morten Waltorp Knudsen" userId="1dd74137-f57f-438d-9375-841850c4031d" providerId="ADAL" clId="{D58A95FC-B86F-4BB7-8699-F208657A5D83}" dt="2023-03-19T14:26:03.675" v="672" actId="1076"/>
          <ac:picMkLst>
            <pc:docMk/>
            <pc:sldMk cId="3966737823" sldId="555"/>
            <ac:picMk id="5" creationId="{114DBA5E-2413-A980-A577-F8566049D42A}"/>
          </ac:picMkLst>
        </pc:picChg>
      </pc:sldChg>
      <pc:sldChg chg="del">
        <pc:chgData name="Morten Waltorp Knudsen" userId="1dd74137-f57f-438d-9375-841850c4031d" providerId="ADAL" clId="{D58A95FC-B86F-4BB7-8699-F208657A5D83}" dt="2023-03-19T14:02:33.991" v="1" actId="47"/>
        <pc:sldMkLst>
          <pc:docMk/>
          <pc:sldMk cId="4211364146" sldId="555"/>
        </pc:sldMkLst>
      </pc:sldChg>
      <pc:sldChg chg="addSp modSp mod">
        <pc:chgData name="Morten Waltorp Knudsen" userId="1dd74137-f57f-438d-9375-841850c4031d" providerId="ADAL" clId="{D58A95FC-B86F-4BB7-8699-F208657A5D83}" dt="2023-03-28T16:17:01.980" v="6599" actId="1076"/>
        <pc:sldMkLst>
          <pc:docMk/>
          <pc:sldMk cId="41013495" sldId="556"/>
        </pc:sldMkLst>
        <pc:picChg chg="add mod">
          <ac:chgData name="Morten Waltorp Knudsen" userId="1dd74137-f57f-438d-9375-841850c4031d" providerId="ADAL" clId="{D58A95FC-B86F-4BB7-8699-F208657A5D83}" dt="2023-03-28T16:17:01.980" v="6599" actId="1076"/>
          <ac:picMkLst>
            <pc:docMk/>
            <pc:sldMk cId="41013495" sldId="556"/>
            <ac:picMk id="4" creationId="{CA476542-8264-C210-67FA-1EBAAE384216}"/>
          </ac:picMkLst>
        </pc:picChg>
        <pc:picChg chg="add mod">
          <ac:chgData name="Morten Waltorp Knudsen" userId="1dd74137-f57f-438d-9375-841850c4031d" providerId="ADAL" clId="{D58A95FC-B86F-4BB7-8699-F208657A5D83}" dt="2023-03-28T16:16:54.947" v="6598" actId="1076"/>
          <ac:picMkLst>
            <pc:docMk/>
            <pc:sldMk cId="41013495" sldId="556"/>
            <ac:picMk id="7" creationId="{8AF3EBDF-FC64-A095-5A1F-930B26821D97}"/>
          </ac:picMkLst>
        </pc:picChg>
      </pc:sldChg>
      <pc:sldChg chg="addSp delSp modSp new del mod">
        <pc:chgData name="Morten Waltorp Knudsen" userId="1dd74137-f57f-438d-9375-841850c4031d" providerId="ADAL" clId="{D58A95FC-B86F-4BB7-8699-F208657A5D83}" dt="2023-03-23T19:02:39.222" v="4796" actId="2696"/>
        <pc:sldMkLst>
          <pc:docMk/>
          <pc:sldMk cId="105592471" sldId="556"/>
        </pc:sldMkLst>
        <pc:spChg chg="mod">
          <ac:chgData name="Morten Waltorp Knudsen" userId="1dd74137-f57f-438d-9375-841850c4031d" providerId="ADAL" clId="{D58A95FC-B86F-4BB7-8699-F208657A5D83}" dt="2023-03-19T14:27:33.609" v="699" actId="20577"/>
          <ac:spMkLst>
            <pc:docMk/>
            <pc:sldMk cId="105592471" sldId="556"/>
            <ac:spMk id="2" creationId="{0295F98F-0AB6-F321-4CA8-EC0E4C980FA5}"/>
          </ac:spMkLst>
        </pc:spChg>
        <pc:spChg chg="del">
          <ac:chgData name="Morten Waltorp Knudsen" userId="1dd74137-f57f-438d-9375-841850c4031d" providerId="ADAL" clId="{D58A95FC-B86F-4BB7-8699-F208657A5D83}" dt="2023-03-19T14:27:29.609" v="682" actId="478"/>
          <ac:spMkLst>
            <pc:docMk/>
            <pc:sldMk cId="105592471" sldId="556"/>
            <ac:spMk id="3" creationId="{168E5FC5-50DA-8440-7D37-0B59E09F748A}"/>
          </ac:spMkLst>
        </pc:spChg>
        <pc:picChg chg="add mod">
          <ac:chgData name="Morten Waltorp Knudsen" userId="1dd74137-f57f-438d-9375-841850c4031d" providerId="ADAL" clId="{D58A95FC-B86F-4BB7-8699-F208657A5D83}" dt="2023-03-19T14:27:36.873" v="700" actId="1076"/>
          <ac:picMkLst>
            <pc:docMk/>
            <pc:sldMk cId="105592471" sldId="556"/>
            <ac:picMk id="5" creationId="{51EFDDB4-4BEC-BE6F-B2D8-CAD97D4EF6D7}"/>
          </ac:picMkLst>
        </pc:picChg>
      </pc:sldChg>
      <pc:sldChg chg="del">
        <pc:chgData name="Morten Waltorp Knudsen" userId="1dd74137-f57f-438d-9375-841850c4031d" providerId="ADAL" clId="{D58A95FC-B86F-4BB7-8699-F208657A5D83}" dt="2023-03-19T14:02:33.991" v="1" actId="47"/>
        <pc:sldMkLst>
          <pc:docMk/>
          <pc:sldMk cId="3219598507" sldId="556"/>
        </pc:sldMkLst>
      </pc:sldChg>
      <pc:sldChg chg="del">
        <pc:chgData name="Morten Waltorp Knudsen" userId="1dd74137-f57f-438d-9375-841850c4031d" providerId="ADAL" clId="{D58A95FC-B86F-4BB7-8699-F208657A5D83}" dt="2023-03-19T14:02:33.991" v="1" actId="47"/>
        <pc:sldMkLst>
          <pc:docMk/>
          <pc:sldMk cId="2064493140" sldId="557"/>
        </pc:sldMkLst>
      </pc:sldChg>
      <pc:sldChg chg="addSp delSp modSp new del mod ord">
        <pc:chgData name="Morten Waltorp Knudsen" userId="1dd74137-f57f-438d-9375-841850c4031d" providerId="ADAL" clId="{D58A95FC-B86F-4BB7-8699-F208657A5D83}" dt="2023-03-23T19:42:42.854" v="5610" actId="2696"/>
        <pc:sldMkLst>
          <pc:docMk/>
          <pc:sldMk cId="2177970263" sldId="557"/>
        </pc:sldMkLst>
        <pc:spChg chg="mod">
          <ac:chgData name="Morten Waltorp Knudsen" userId="1dd74137-f57f-438d-9375-841850c4031d" providerId="ADAL" clId="{D58A95FC-B86F-4BB7-8699-F208657A5D83}" dt="2023-03-19T14:30:19.407" v="742" actId="1076"/>
          <ac:spMkLst>
            <pc:docMk/>
            <pc:sldMk cId="2177970263" sldId="557"/>
            <ac:spMk id="2" creationId="{CAFF9C0E-D690-9F03-E0A4-E08C1B83C89C}"/>
          </ac:spMkLst>
        </pc:spChg>
        <pc:spChg chg="del mod">
          <ac:chgData name="Morten Waltorp Knudsen" userId="1dd74137-f57f-438d-9375-841850c4031d" providerId="ADAL" clId="{D58A95FC-B86F-4BB7-8699-F208657A5D83}" dt="2023-03-19T14:29:08.016" v="725"/>
          <ac:spMkLst>
            <pc:docMk/>
            <pc:sldMk cId="2177970263" sldId="557"/>
            <ac:spMk id="3" creationId="{BFD17031-87C6-3780-B191-037C2EF1C32C}"/>
          </ac:spMkLst>
        </pc:spChg>
        <pc:spChg chg="add mod">
          <ac:chgData name="Morten Waltorp Knudsen" userId="1dd74137-f57f-438d-9375-841850c4031d" providerId="ADAL" clId="{D58A95FC-B86F-4BB7-8699-F208657A5D83}" dt="2023-03-19T14:33:54.403" v="883" actId="1076"/>
          <ac:spMkLst>
            <pc:docMk/>
            <pc:sldMk cId="2177970263" sldId="557"/>
            <ac:spMk id="4" creationId="{D5CDB8AB-4582-BA30-BF64-F90A4C43467B}"/>
          </ac:spMkLst>
        </pc:spChg>
        <pc:spChg chg="add mod">
          <ac:chgData name="Morten Waltorp Knudsen" userId="1dd74137-f57f-438d-9375-841850c4031d" providerId="ADAL" clId="{D58A95FC-B86F-4BB7-8699-F208657A5D83}" dt="2023-03-19T14:33:31.381" v="874"/>
          <ac:spMkLst>
            <pc:docMk/>
            <pc:sldMk cId="2177970263" sldId="557"/>
            <ac:spMk id="5" creationId="{CB58D631-133B-1EE6-260E-3825A77E2191}"/>
          </ac:spMkLst>
        </pc:spChg>
      </pc:sldChg>
      <pc:sldChg chg="addSp delSp modSp new mod ord">
        <pc:chgData name="Morten Waltorp Knudsen" userId="1dd74137-f57f-438d-9375-841850c4031d" providerId="ADAL" clId="{D58A95FC-B86F-4BB7-8699-F208657A5D83}" dt="2023-03-23T20:34:03.476" v="5843" actId="5793"/>
        <pc:sldMkLst>
          <pc:docMk/>
          <pc:sldMk cId="569876854" sldId="558"/>
        </pc:sldMkLst>
        <pc:spChg chg="mod">
          <ac:chgData name="Morten Waltorp Knudsen" userId="1dd74137-f57f-438d-9375-841850c4031d" providerId="ADAL" clId="{D58A95FC-B86F-4BB7-8699-F208657A5D83}" dt="2023-03-20T07:17:26.365" v="3309" actId="20577"/>
          <ac:spMkLst>
            <pc:docMk/>
            <pc:sldMk cId="569876854" sldId="558"/>
            <ac:spMk id="2" creationId="{D53E036E-F9ED-38A5-7C94-178F83F9B61F}"/>
          </ac:spMkLst>
        </pc:spChg>
        <pc:spChg chg="mod">
          <ac:chgData name="Morten Waltorp Knudsen" userId="1dd74137-f57f-438d-9375-841850c4031d" providerId="ADAL" clId="{D58A95FC-B86F-4BB7-8699-F208657A5D83}" dt="2023-03-23T20:34:03.476" v="5843" actId="5793"/>
          <ac:spMkLst>
            <pc:docMk/>
            <pc:sldMk cId="569876854" sldId="558"/>
            <ac:spMk id="3" creationId="{CCE3547F-6DE3-7A36-7971-ABE35D62CC0E}"/>
          </ac:spMkLst>
        </pc:spChg>
        <pc:picChg chg="add del mod">
          <ac:chgData name="Morten Waltorp Knudsen" userId="1dd74137-f57f-438d-9375-841850c4031d" providerId="ADAL" clId="{D58A95FC-B86F-4BB7-8699-F208657A5D83}" dt="2023-03-23T19:23:40.791" v="5071" actId="478"/>
          <ac:picMkLst>
            <pc:docMk/>
            <pc:sldMk cId="569876854" sldId="558"/>
            <ac:picMk id="5" creationId="{28F7BF4B-6DBA-A554-2C68-629A97254A08}"/>
          </ac:picMkLst>
        </pc:picChg>
        <pc:picChg chg="add mod">
          <ac:chgData name="Morten Waltorp Knudsen" userId="1dd74137-f57f-438d-9375-841850c4031d" providerId="ADAL" clId="{D58A95FC-B86F-4BB7-8699-F208657A5D83}" dt="2023-03-23T19:23:46.873" v="5075" actId="1076"/>
          <ac:picMkLst>
            <pc:docMk/>
            <pc:sldMk cId="569876854" sldId="558"/>
            <ac:picMk id="6" creationId="{A945D748-270B-A9AB-669E-2CF752538AFE}"/>
          </ac:picMkLst>
        </pc:picChg>
      </pc:sldChg>
      <pc:sldChg chg="addSp modSp new del mod">
        <pc:chgData name="Morten Waltorp Knudsen" userId="1dd74137-f57f-438d-9375-841850c4031d" providerId="ADAL" clId="{D58A95FC-B86F-4BB7-8699-F208657A5D83}" dt="2023-03-23T19:17:54.176" v="4987" actId="47"/>
        <pc:sldMkLst>
          <pc:docMk/>
          <pc:sldMk cId="2617493332" sldId="559"/>
        </pc:sldMkLst>
        <pc:spChg chg="mod">
          <ac:chgData name="Morten Waltorp Knudsen" userId="1dd74137-f57f-438d-9375-841850c4031d" providerId="ADAL" clId="{D58A95FC-B86F-4BB7-8699-F208657A5D83}" dt="2023-03-20T07:22:39.853" v="3474" actId="20577"/>
          <ac:spMkLst>
            <pc:docMk/>
            <pc:sldMk cId="2617493332" sldId="559"/>
            <ac:spMk id="2" creationId="{A2AFE229-B956-2C73-A1CE-47DE0409A72C}"/>
          </ac:spMkLst>
        </pc:spChg>
        <pc:spChg chg="mod">
          <ac:chgData name="Morten Waltorp Knudsen" userId="1dd74137-f57f-438d-9375-841850c4031d" providerId="ADAL" clId="{D58A95FC-B86F-4BB7-8699-F208657A5D83}" dt="2023-03-20T07:22:36.037" v="3473" actId="6549"/>
          <ac:spMkLst>
            <pc:docMk/>
            <pc:sldMk cId="2617493332" sldId="559"/>
            <ac:spMk id="3" creationId="{A35B0461-3A1E-52BF-F98A-16593C1B48F6}"/>
          </ac:spMkLst>
        </pc:spChg>
        <pc:spChg chg="add mod">
          <ac:chgData name="Morten Waltorp Knudsen" userId="1dd74137-f57f-438d-9375-841850c4031d" providerId="ADAL" clId="{D58A95FC-B86F-4BB7-8699-F208657A5D83}" dt="2023-03-20T07:23:41.973" v="3605" actId="20577"/>
          <ac:spMkLst>
            <pc:docMk/>
            <pc:sldMk cId="2617493332" sldId="559"/>
            <ac:spMk id="4" creationId="{562245C7-99E1-B2A3-8366-23309318BAA3}"/>
          </ac:spMkLst>
        </pc:spChg>
      </pc:sldChg>
      <pc:sldChg chg="add">
        <pc:chgData name="Morten Waltorp Knudsen" userId="1dd74137-f57f-438d-9375-841850c4031d" providerId="ADAL" clId="{D58A95FC-B86F-4BB7-8699-F208657A5D83}" dt="2023-03-23T19:43:46.757" v="5633"/>
        <pc:sldMkLst>
          <pc:docMk/>
          <pc:sldMk cId="1486381169" sldId="560"/>
        </pc:sldMkLst>
      </pc:sldChg>
      <pc:sldChg chg="addSp delSp modSp new del mod">
        <pc:chgData name="Morten Waltorp Knudsen" userId="1dd74137-f57f-438d-9375-841850c4031d" providerId="ADAL" clId="{D58A95FC-B86F-4BB7-8699-F208657A5D83}" dt="2023-03-23T19:02:01.662" v="4793" actId="2696"/>
        <pc:sldMkLst>
          <pc:docMk/>
          <pc:sldMk cId="1534753346" sldId="560"/>
        </pc:sldMkLst>
        <pc:spChg chg="mod">
          <ac:chgData name="Morten Waltorp Knudsen" userId="1dd74137-f57f-438d-9375-841850c4031d" providerId="ADAL" clId="{D58A95FC-B86F-4BB7-8699-F208657A5D83}" dt="2023-03-19T14:54:51.898" v="1221" actId="404"/>
          <ac:spMkLst>
            <pc:docMk/>
            <pc:sldMk cId="1534753346" sldId="560"/>
            <ac:spMk id="2" creationId="{B16FA85B-29A3-6128-E382-8BB22DC8A0C9}"/>
          </ac:spMkLst>
        </pc:spChg>
        <pc:spChg chg="del">
          <ac:chgData name="Morten Waltorp Knudsen" userId="1dd74137-f57f-438d-9375-841850c4031d" providerId="ADAL" clId="{D58A95FC-B86F-4BB7-8699-F208657A5D83}" dt="2023-03-19T14:37:44.072" v="970" actId="478"/>
          <ac:spMkLst>
            <pc:docMk/>
            <pc:sldMk cId="1534753346" sldId="560"/>
            <ac:spMk id="3" creationId="{479688DB-6467-9F22-E8A6-B0C2B719E782}"/>
          </ac:spMkLst>
        </pc:spChg>
        <pc:picChg chg="add del">
          <ac:chgData name="Morten Waltorp Knudsen" userId="1dd74137-f57f-438d-9375-841850c4031d" providerId="ADAL" clId="{D58A95FC-B86F-4BB7-8699-F208657A5D83}" dt="2023-03-19T14:53:25.259" v="1210" actId="478"/>
          <ac:picMkLst>
            <pc:docMk/>
            <pc:sldMk cId="1534753346" sldId="560"/>
            <ac:picMk id="5" creationId="{610C7AE9-5D07-0C40-3FDC-4490181720DA}"/>
          </ac:picMkLst>
        </pc:picChg>
        <pc:picChg chg="add mod">
          <ac:chgData name="Morten Waltorp Knudsen" userId="1dd74137-f57f-438d-9375-841850c4031d" providerId="ADAL" clId="{D58A95FC-B86F-4BB7-8699-F208657A5D83}" dt="2023-03-19T14:53:44.438" v="1213" actId="14100"/>
          <ac:picMkLst>
            <pc:docMk/>
            <pc:sldMk cId="1534753346" sldId="560"/>
            <ac:picMk id="7" creationId="{295E69B7-23DC-CE72-B37F-97DF682B207C}"/>
          </ac:picMkLst>
        </pc:picChg>
      </pc:sldChg>
      <pc:sldChg chg="del">
        <pc:chgData name="Morten Waltorp Knudsen" userId="1dd74137-f57f-438d-9375-841850c4031d" providerId="ADAL" clId="{D58A95FC-B86F-4BB7-8699-F208657A5D83}" dt="2023-03-23T19:43:33.930" v="5632" actId="2696"/>
        <pc:sldMkLst>
          <pc:docMk/>
          <pc:sldMk cId="2890157965" sldId="560"/>
        </pc:sldMkLst>
      </pc:sldChg>
      <pc:sldChg chg="addSp delSp modSp new del mod">
        <pc:chgData name="Morten Waltorp Knudsen" userId="1dd74137-f57f-438d-9375-841850c4031d" providerId="ADAL" clId="{D58A95FC-B86F-4BB7-8699-F208657A5D83}" dt="2023-03-19T14:53:15.482" v="1209" actId="47"/>
        <pc:sldMkLst>
          <pc:docMk/>
          <pc:sldMk cId="3398053385" sldId="561"/>
        </pc:sldMkLst>
        <pc:spChg chg="mod">
          <ac:chgData name="Morten Waltorp Knudsen" userId="1dd74137-f57f-438d-9375-841850c4031d" providerId="ADAL" clId="{D58A95FC-B86F-4BB7-8699-F208657A5D83}" dt="2023-03-19T14:39:48.094" v="1018" actId="20577"/>
          <ac:spMkLst>
            <pc:docMk/>
            <pc:sldMk cId="3398053385" sldId="561"/>
            <ac:spMk id="2" creationId="{86AE0E29-D28A-B469-3AF7-37B0A2246D7F}"/>
          </ac:spMkLst>
        </pc:spChg>
        <pc:spChg chg="del">
          <ac:chgData name="Morten Waltorp Knudsen" userId="1dd74137-f57f-438d-9375-841850c4031d" providerId="ADAL" clId="{D58A95FC-B86F-4BB7-8699-F208657A5D83}" dt="2023-03-19T14:39:04.767" v="994" actId="478"/>
          <ac:spMkLst>
            <pc:docMk/>
            <pc:sldMk cId="3398053385" sldId="561"/>
            <ac:spMk id="3" creationId="{0C27AD09-6784-2206-F425-F8B389A8D5FB}"/>
          </ac:spMkLst>
        </pc:spChg>
        <pc:picChg chg="add mod">
          <ac:chgData name="Morten Waltorp Knudsen" userId="1dd74137-f57f-438d-9375-841850c4031d" providerId="ADAL" clId="{D58A95FC-B86F-4BB7-8699-F208657A5D83}" dt="2023-03-19T14:39:09.430" v="997" actId="1076"/>
          <ac:picMkLst>
            <pc:docMk/>
            <pc:sldMk cId="3398053385" sldId="561"/>
            <ac:picMk id="5" creationId="{661369CF-0275-86F5-A6A7-A204538600FC}"/>
          </ac:picMkLst>
        </pc:picChg>
      </pc:sldChg>
      <pc:sldChg chg="addSp delSp modSp new del mod">
        <pc:chgData name="Morten Waltorp Knudsen" userId="1dd74137-f57f-438d-9375-841850c4031d" providerId="ADAL" clId="{D58A95FC-B86F-4BB7-8699-F208657A5D83}" dt="2023-03-20T06:57:09.866" v="2808" actId="2696"/>
        <pc:sldMkLst>
          <pc:docMk/>
          <pc:sldMk cId="899804733" sldId="562"/>
        </pc:sldMkLst>
        <pc:spChg chg="del">
          <ac:chgData name="Morten Waltorp Knudsen" userId="1dd74137-f57f-438d-9375-841850c4031d" providerId="ADAL" clId="{D58A95FC-B86F-4BB7-8699-F208657A5D83}" dt="2023-03-19T14:42:39.517" v="1031" actId="478"/>
          <ac:spMkLst>
            <pc:docMk/>
            <pc:sldMk cId="899804733" sldId="562"/>
            <ac:spMk id="2" creationId="{ABF43B2D-801A-6D8D-5FF1-E345E707FBEA}"/>
          </ac:spMkLst>
        </pc:spChg>
        <pc:spChg chg="del">
          <ac:chgData name="Morten Waltorp Knudsen" userId="1dd74137-f57f-438d-9375-841850c4031d" providerId="ADAL" clId="{D58A95FC-B86F-4BB7-8699-F208657A5D83}" dt="2023-03-19T14:42:38.195" v="1030" actId="478"/>
          <ac:spMkLst>
            <pc:docMk/>
            <pc:sldMk cId="899804733" sldId="562"/>
            <ac:spMk id="3" creationId="{827CA28D-D960-827C-26EC-1869982E57DA}"/>
          </ac:spMkLst>
        </pc:spChg>
        <pc:spChg chg="add mod">
          <ac:chgData name="Morten Waltorp Knudsen" userId="1dd74137-f57f-438d-9375-841850c4031d" providerId="ADAL" clId="{D58A95FC-B86F-4BB7-8699-F208657A5D83}" dt="2023-03-19T15:09:12.331" v="1401" actId="1076"/>
          <ac:spMkLst>
            <pc:docMk/>
            <pc:sldMk cId="899804733" sldId="562"/>
            <ac:spMk id="6" creationId="{275F0B18-3C24-513C-979B-DFECDB9900B2}"/>
          </ac:spMkLst>
        </pc:spChg>
        <pc:picChg chg="add mod">
          <ac:chgData name="Morten Waltorp Knudsen" userId="1dd74137-f57f-438d-9375-841850c4031d" providerId="ADAL" clId="{D58A95FC-B86F-4BB7-8699-F208657A5D83}" dt="2023-03-19T15:09:20.474" v="1403" actId="1076"/>
          <ac:picMkLst>
            <pc:docMk/>
            <pc:sldMk cId="899804733" sldId="562"/>
            <ac:picMk id="5" creationId="{333C9B1F-CCCE-843D-DD37-A629D4881E9C}"/>
          </ac:picMkLst>
        </pc:picChg>
      </pc:sldChg>
      <pc:sldChg chg="addSp delSp modSp add mod delAnim modAnim">
        <pc:chgData name="Morten Waltorp Knudsen" userId="1dd74137-f57f-438d-9375-841850c4031d" providerId="ADAL" clId="{D58A95FC-B86F-4BB7-8699-F208657A5D83}" dt="2023-03-23T20:04:02.350" v="5816" actId="21"/>
        <pc:sldMkLst>
          <pc:docMk/>
          <pc:sldMk cId="3575021254" sldId="562"/>
        </pc:sldMkLst>
        <pc:picChg chg="add del mod">
          <ac:chgData name="Morten Waltorp Knudsen" userId="1dd74137-f57f-438d-9375-841850c4031d" providerId="ADAL" clId="{D58A95FC-B86F-4BB7-8699-F208657A5D83}" dt="2023-03-20T21:00:23.146" v="3820" actId="478"/>
          <ac:picMkLst>
            <pc:docMk/>
            <pc:sldMk cId="3575021254" sldId="562"/>
            <ac:picMk id="2" creationId="{9FF057C5-BE49-74D1-65A6-4527349D4120}"/>
          </ac:picMkLst>
        </pc:picChg>
        <pc:picChg chg="add del mod">
          <ac:chgData name="Morten Waltorp Knudsen" userId="1dd74137-f57f-438d-9375-841850c4031d" providerId="ADAL" clId="{D58A95FC-B86F-4BB7-8699-F208657A5D83}" dt="2023-03-23T20:04:02.350" v="5816" actId="21"/>
          <ac:picMkLst>
            <pc:docMk/>
            <pc:sldMk cId="3575021254" sldId="562"/>
            <ac:picMk id="3" creationId="{4529710B-C700-99C3-F7B0-D3E8FF90B045}"/>
          </ac:picMkLst>
        </pc:picChg>
      </pc:sldChg>
      <pc:sldChg chg="add">
        <pc:chgData name="Morten Waltorp Knudsen" userId="1dd74137-f57f-438d-9375-841850c4031d" providerId="ADAL" clId="{D58A95FC-B86F-4BB7-8699-F208657A5D83}" dt="2023-03-23T19:43:46.757" v="5633"/>
        <pc:sldMkLst>
          <pc:docMk/>
          <pc:sldMk cId="733263919" sldId="563"/>
        </pc:sldMkLst>
      </pc:sldChg>
      <pc:sldChg chg="del">
        <pc:chgData name="Morten Waltorp Knudsen" userId="1dd74137-f57f-438d-9375-841850c4031d" providerId="ADAL" clId="{D58A95FC-B86F-4BB7-8699-F208657A5D83}" dt="2023-03-23T19:43:33.930" v="5632" actId="2696"/>
        <pc:sldMkLst>
          <pc:docMk/>
          <pc:sldMk cId="3942162857" sldId="563"/>
        </pc:sldMkLst>
      </pc:sldChg>
      <pc:sldChg chg="addSp delSp modSp add del mod">
        <pc:chgData name="Morten Waltorp Knudsen" userId="1dd74137-f57f-438d-9375-841850c4031d" providerId="ADAL" clId="{D58A95FC-B86F-4BB7-8699-F208657A5D83}" dt="2023-03-23T19:02:01.662" v="4793" actId="2696"/>
        <pc:sldMkLst>
          <pc:docMk/>
          <pc:sldMk cId="4144925930" sldId="563"/>
        </pc:sldMkLst>
        <pc:spChg chg="mod">
          <ac:chgData name="Morten Waltorp Knudsen" userId="1dd74137-f57f-438d-9375-841850c4031d" providerId="ADAL" clId="{D58A95FC-B86F-4BB7-8699-F208657A5D83}" dt="2023-03-20T07:24:07.444" v="3607" actId="20577"/>
          <ac:spMkLst>
            <pc:docMk/>
            <pc:sldMk cId="4144925930" sldId="563"/>
            <ac:spMk id="2" creationId="{86AE0E29-D28A-B469-3AF7-37B0A2246D7F}"/>
          </ac:spMkLst>
        </pc:spChg>
        <pc:picChg chg="add mod">
          <ac:chgData name="Morten Waltorp Knudsen" userId="1dd74137-f57f-438d-9375-841850c4031d" providerId="ADAL" clId="{D58A95FC-B86F-4BB7-8699-F208657A5D83}" dt="2023-03-19T14:52:24.917" v="1206" actId="1076"/>
          <ac:picMkLst>
            <pc:docMk/>
            <pc:sldMk cId="4144925930" sldId="563"/>
            <ac:picMk id="4" creationId="{732754B8-DFCA-54DB-0E38-11B78097DD97}"/>
          </ac:picMkLst>
        </pc:picChg>
        <pc:picChg chg="del">
          <ac:chgData name="Morten Waltorp Knudsen" userId="1dd74137-f57f-438d-9375-841850c4031d" providerId="ADAL" clId="{D58A95FC-B86F-4BB7-8699-F208657A5D83}" dt="2023-03-19T14:48:47.102" v="1184" actId="478"/>
          <ac:picMkLst>
            <pc:docMk/>
            <pc:sldMk cId="4144925930" sldId="563"/>
            <ac:picMk id="5" creationId="{661369CF-0275-86F5-A6A7-A204538600FC}"/>
          </ac:picMkLst>
        </pc:picChg>
        <pc:picChg chg="add mod">
          <ac:chgData name="Morten Waltorp Knudsen" userId="1dd74137-f57f-438d-9375-841850c4031d" providerId="ADAL" clId="{D58A95FC-B86F-4BB7-8699-F208657A5D83}" dt="2023-03-19T14:52:52.227" v="1208" actId="1076"/>
          <ac:picMkLst>
            <pc:docMk/>
            <pc:sldMk cId="4144925930" sldId="563"/>
            <ac:picMk id="7" creationId="{1EF285A2-A6AD-13E3-A391-611D483084E5}"/>
          </ac:picMkLst>
        </pc:picChg>
      </pc:sldChg>
      <pc:sldChg chg="add">
        <pc:chgData name="Morten Waltorp Knudsen" userId="1dd74137-f57f-438d-9375-841850c4031d" providerId="ADAL" clId="{D58A95FC-B86F-4BB7-8699-F208657A5D83}" dt="2023-03-23T19:43:46.757" v="5633"/>
        <pc:sldMkLst>
          <pc:docMk/>
          <pc:sldMk cId="739507276" sldId="564"/>
        </pc:sldMkLst>
      </pc:sldChg>
      <pc:sldChg chg="addSp delSp modSp new del mod delAnim modAnim">
        <pc:chgData name="Morten Waltorp Knudsen" userId="1dd74137-f57f-438d-9375-841850c4031d" providerId="ADAL" clId="{D58A95FC-B86F-4BB7-8699-F208657A5D83}" dt="2023-03-23T19:02:01.662" v="4793" actId="2696"/>
        <pc:sldMkLst>
          <pc:docMk/>
          <pc:sldMk cId="2117462129" sldId="564"/>
        </pc:sldMkLst>
        <pc:spChg chg="mod">
          <ac:chgData name="Morten Waltorp Knudsen" userId="1dd74137-f57f-438d-9375-841850c4031d" providerId="ADAL" clId="{D58A95FC-B86F-4BB7-8699-F208657A5D83}" dt="2023-03-19T14:55:20.637" v="1226" actId="2711"/>
          <ac:spMkLst>
            <pc:docMk/>
            <pc:sldMk cId="2117462129" sldId="564"/>
            <ac:spMk id="2" creationId="{63F9DE91-362D-EAD2-5F3D-7AF4424AAC92}"/>
          </ac:spMkLst>
        </pc:spChg>
        <pc:spChg chg="del">
          <ac:chgData name="Morten Waltorp Knudsen" userId="1dd74137-f57f-438d-9375-841850c4031d" providerId="ADAL" clId="{D58A95FC-B86F-4BB7-8699-F208657A5D83}" dt="2023-03-19T14:45:38.653" v="1128" actId="478"/>
          <ac:spMkLst>
            <pc:docMk/>
            <pc:sldMk cId="2117462129" sldId="564"/>
            <ac:spMk id="3" creationId="{EE1F3B3E-3340-DADC-D232-0C337541893E}"/>
          </ac:spMkLst>
        </pc:spChg>
        <pc:picChg chg="add del mod">
          <ac:chgData name="Morten Waltorp Knudsen" userId="1dd74137-f57f-438d-9375-841850c4031d" providerId="ADAL" clId="{D58A95FC-B86F-4BB7-8699-F208657A5D83}" dt="2023-03-20T06:49:25.445" v="2732" actId="21"/>
          <ac:picMkLst>
            <pc:docMk/>
            <pc:sldMk cId="2117462129" sldId="564"/>
            <ac:picMk id="3" creationId="{C9A4B34B-CC81-0114-12DB-3A83D148814B}"/>
          </ac:picMkLst>
        </pc:picChg>
        <pc:picChg chg="add del mod">
          <ac:chgData name="Morten Waltorp Knudsen" userId="1dd74137-f57f-438d-9375-841850c4031d" providerId="ADAL" clId="{D58A95FC-B86F-4BB7-8699-F208657A5D83}" dt="2023-03-19T14:49:45.631" v="1185" actId="478"/>
          <ac:picMkLst>
            <pc:docMk/>
            <pc:sldMk cId="2117462129" sldId="564"/>
            <ac:picMk id="5" creationId="{0CBFE772-E767-AAA5-91FE-37DA5CE90DE1}"/>
          </ac:picMkLst>
        </pc:picChg>
        <pc:picChg chg="add del mod">
          <ac:chgData name="Morten Waltorp Knudsen" userId="1dd74137-f57f-438d-9375-841850c4031d" providerId="ADAL" clId="{D58A95FC-B86F-4BB7-8699-F208657A5D83}" dt="2023-03-19T14:50:35.020" v="1192" actId="478"/>
          <ac:picMkLst>
            <pc:docMk/>
            <pc:sldMk cId="2117462129" sldId="564"/>
            <ac:picMk id="7" creationId="{46C2F16C-93C0-0436-D6D1-4FBBDD2D2D28}"/>
          </ac:picMkLst>
        </pc:picChg>
        <pc:picChg chg="add mod">
          <ac:chgData name="Morten Waltorp Knudsen" userId="1dd74137-f57f-438d-9375-841850c4031d" providerId="ADAL" clId="{D58A95FC-B86F-4BB7-8699-F208657A5D83}" dt="2023-03-19T14:51:32.257" v="1203" actId="1076"/>
          <ac:picMkLst>
            <pc:docMk/>
            <pc:sldMk cId="2117462129" sldId="564"/>
            <ac:picMk id="9" creationId="{27150025-426E-F79F-BB9A-0DFBAB6187A6}"/>
          </ac:picMkLst>
        </pc:picChg>
        <pc:picChg chg="add del mod">
          <ac:chgData name="Morten Waltorp Knudsen" userId="1dd74137-f57f-438d-9375-841850c4031d" providerId="ADAL" clId="{D58A95FC-B86F-4BB7-8699-F208657A5D83}" dt="2023-03-19T14:51:19.502" v="1201" actId="478"/>
          <ac:picMkLst>
            <pc:docMk/>
            <pc:sldMk cId="2117462129" sldId="564"/>
            <ac:picMk id="11" creationId="{1443D16D-136A-C2CB-C4FD-6EC9B20F752C}"/>
          </ac:picMkLst>
        </pc:picChg>
      </pc:sldChg>
      <pc:sldChg chg="del">
        <pc:chgData name="Morten Waltorp Knudsen" userId="1dd74137-f57f-438d-9375-841850c4031d" providerId="ADAL" clId="{D58A95FC-B86F-4BB7-8699-F208657A5D83}" dt="2023-03-23T19:43:33.930" v="5632" actId="2696"/>
        <pc:sldMkLst>
          <pc:docMk/>
          <pc:sldMk cId="3045910176" sldId="564"/>
        </pc:sldMkLst>
      </pc:sldChg>
      <pc:sldChg chg="addSp delSp modSp new del mod">
        <pc:chgData name="Morten Waltorp Knudsen" userId="1dd74137-f57f-438d-9375-841850c4031d" providerId="ADAL" clId="{D58A95FC-B86F-4BB7-8699-F208657A5D83}" dt="2023-03-23T19:02:01.662" v="4793" actId="2696"/>
        <pc:sldMkLst>
          <pc:docMk/>
          <pc:sldMk cId="731752293" sldId="565"/>
        </pc:sldMkLst>
        <pc:spChg chg="mod">
          <ac:chgData name="Morten Waltorp Knudsen" userId="1dd74137-f57f-438d-9375-841850c4031d" providerId="ADAL" clId="{D58A95FC-B86F-4BB7-8699-F208657A5D83}" dt="2023-03-19T14:55:07.592" v="1224" actId="2711"/>
          <ac:spMkLst>
            <pc:docMk/>
            <pc:sldMk cId="731752293" sldId="565"/>
            <ac:spMk id="2" creationId="{6F70128A-23AC-1A9E-4977-D913135F779F}"/>
          </ac:spMkLst>
        </pc:spChg>
        <pc:spChg chg="del mod">
          <ac:chgData name="Morten Waltorp Knudsen" userId="1dd74137-f57f-438d-9375-841850c4031d" providerId="ADAL" clId="{D58A95FC-B86F-4BB7-8699-F208657A5D83}" dt="2023-03-19T14:47:09.479" v="1150" actId="478"/>
          <ac:spMkLst>
            <pc:docMk/>
            <pc:sldMk cId="731752293" sldId="565"/>
            <ac:spMk id="3" creationId="{8C68FB63-4409-22BF-3595-2D624CEDB8E3}"/>
          </ac:spMkLst>
        </pc:spChg>
        <pc:spChg chg="add del mod">
          <ac:chgData name="Morten Waltorp Knudsen" userId="1dd74137-f57f-438d-9375-841850c4031d" providerId="ADAL" clId="{D58A95FC-B86F-4BB7-8699-F208657A5D83}" dt="2023-03-19T14:47:14.366" v="1151" actId="478"/>
          <ac:spMkLst>
            <pc:docMk/>
            <pc:sldMk cId="731752293" sldId="565"/>
            <ac:spMk id="5" creationId="{69A56E8A-DA05-3A56-37AB-3FB4E0A66540}"/>
          </ac:spMkLst>
        </pc:spChg>
        <pc:picChg chg="add del mod">
          <ac:chgData name="Morten Waltorp Knudsen" userId="1dd74137-f57f-438d-9375-841850c4031d" providerId="ADAL" clId="{D58A95FC-B86F-4BB7-8699-F208657A5D83}" dt="2023-03-19T14:48:15.401" v="1166" actId="478"/>
          <ac:picMkLst>
            <pc:docMk/>
            <pc:sldMk cId="731752293" sldId="565"/>
            <ac:picMk id="7" creationId="{C7DE628A-9B80-D762-9BC9-CC3D5D5CE5C6}"/>
          </ac:picMkLst>
        </pc:picChg>
        <pc:picChg chg="add mod">
          <ac:chgData name="Morten Waltorp Knudsen" userId="1dd74137-f57f-438d-9375-841850c4031d" providerId="ADAL" clId="{D58A95FC-B86F-4BB7-8699-F208657A5D83}" dt="2023-03-19T14:48:24.284" v="1170" actId="14100"/>
          <ac:picMkLst>
            <pc:docMk/>
            <pc:sldMk cId="731752293" sldId="565"/>
            <ac:picMk id="9" creationId="{3E25F472-FEEE-2FD7-8CD9-843EEC716D6C}"/>
          </ac:picMkLst>
        </pc:picChg>
      </pc:sldChg>
      <pc:sldChg chg="del">
        <pc:chgData name="Morten Waltorp Knudsen" userId="1dd74137-f57f-438d-9375-841850c4031d" providerId="ADAL" clId="{D58A95FC-B86F-4BB7-8699-F208657A5D83}" dt="2023-03-23T19:43:33.930" v="5632" actId="2696"/>
        <pc:sldMkLst>
          <pc:docMk/>
          <pc:sldMk cId="1547044876" sldId="565"/>
        </pc:sldMkLst>
      </pc:sldChg>
      <pc:sldChg chg="add">
        <pc:chgData name="Morten Waltorp Knudsen" userId="1dd74137-f57f-438d-9375-841850c4031d" providerId="ADAL" clId="{D58A95FC-B86F-4BB7-8699-F208657A5D83}" dt="2023-03-23T19:43:46.757" v="5633"/>
        <pc:sldMkLst>
          <pc:docMk/>
          <pc:sldMk cId="3237351043" sldId="565"/>
        </pc:sldMkLst>
      </pc:sldChg>
      <pc:sldChg chg="addSp delSp modSp new mod delAnim modAnim">
        <pc:chgData name="Morten Waltorp Knudsen" userId="1dd74137-f57f-438d-9375-841850c4031d" providerId="ADAL" clId="{D58A95FC-B86F-4BB7-8699-F208657A5D83}" dt="2023-03-20T21:04:22.960" v="3890"/>
        <pc:sldMkLst>
          <pc:docMk/>
          <pc:sldMk cId="3733510867" sldId="566"/>
        </pc:sldMkLst>
        <pc:spChg chg="mod">
          <ac:chgData name="Morten Waltorp Knudsen" userId="1dd74137-f57f-438d-9375-841850c4031d" providerId="ADAL" clId="{D58A95FC-B86F-4BB7-8699-F208657A5D83}" dt="2023-03-20T21:02:25.865" v="3883" actId="14100"/>
          <ac:spMkLst>
            <pc:docMk/>
            <pc:sldMk cId="3733510867" sldId="566"/>
            <ac:spMk id="2" creationId="{7D1A2F61-5E6E-2766-96A1-2F5704CD2F98}"/>
          </ac:spMkLst>
        </pc:spChg>
        <pc:spChg chg="del">
          <ac:chgData name="Morten Waltorp Knudsen" userId="1dd74137-f57f-438d-9375-841850c4031d" providerId="ADAL" clId="{D58A95FC-B86F-4BB7-8699-F208657A5D83}" dt="2023-03-20T06:55:09.337" v="2776" actId="478"/>
          <ac:spMkLst>
            <pc:docMk/>
            <pc:sldMk cId="3733510867" sldId="566"/>
            <ac:spMk id="3" creationId="{B48AA62F-13BA-F63C-E43E-0CCD90DBD2D6}"/>
          </ac:spMkLst>
        </pc:spChg>
        <pc:picChg chg="add del mod">
          <ac:chgData name="Morten Waltorp Knudsen" userId="1dd74137-f57f-438d-9375-841850c4031d" providerId="ADAL" clId="{D58A95FC-B86F-4BB7-8699-F208657A5D83}" dt="2023-03-20T20:58:58.262" v="3806" actId="478"/>
          <ac:picMkLst>
            <pc:docMk/>
            <pc:sldMk cId="3733510867" sldId="566"/>
            <ac:picMk id="4" creationId="{DD0E00F2-3F80-43CA-AE7D-5564DA484D36}"/>
          </ac:picMkLst>
        </pc:picChg>
        <pc:picChg chg="add mod">
          <ac:chgData name="Morten Waltorp Knudsen" userId="1dd74137-f57f-438d-9375-841850c4031d" providerId="ADAL" clId="{D58A95FC-B86F-4BB7-8699-F208657A5D83}" dt="2023-03-20T20:59:28.534" v="3810" actId="1076"/>
          <ac:picMkLst>
            <pc:docMk/>
            <pc:sldMk cId="3733510867" sldId="566"/>
            <ac:picMk id="5" creationId="{C99D79A4-1A85-2264-09F5-3033B4E0299F}"/>
          </ac:picMkLst>
        </pc:picChg>
      </pc:sldChg>
      <pc:sldChg chg="addSp delSp modSp new del mod">
        <pc:chgData name="Morten Waltorp Knudsen" userId="1dd74137-f57f-438d-9375-841850c4031d" providerId="ADAL" clId="{D58A95FC-B86F-4BB7-8699-F208657A5D83}" dt="2023-03-20T07:01:30.257" v="2972" actId="2696"/>
        <pc:sldMkLst>
          <pc:docMk/>
          <pc:sldMk cId="39714609" sldId="567"/>
        </pc:sldMkLst>
        <pc:spChg chg="del">
          <ac:chgData name="Morten Waltorp Knudsen" userId="1dd74137-f57f-438d-9375-841850c4031d" providerId="ADAL" clId="{D58A95FC-B86F-4BB7-8699-F208657A5D83}" dt="2023-03-19T15:03:10.473" v="1361" actId="478"/>
          <ac:spMkLst>
            <pc:docMk/>
            <pc:sldMk cId="39714609" sldId="567"/>
            <ac:spMk id="2" creationId="{8373BE68-21EE-A664-FFB6-CE79548FE871}"/>
          </ac:spMkLst>
        </pc:spChg>
        <pc:spChg chg="del">
          <ac:chgData name="Morten Waltorp Knudsen" userId="1dd74137-f57f-438d-9375-841850c4031d" providerId="ADAL" clId="{D58A95FC-B86F-4BB7-8699-F208657A5D83}" dt="2023-03-19T15:03:06.753" v="1360" actId="478"/>
          <ac:spMkLst>
            <pc:docMk/>
            <pc:sldMk cId="39714609" sldId="567"/>
            <ac:spMk id="3" creationId="{08A83E5C-B48B-312A-19CE-0D8A8B188687}"/>
          </ac:spMkLst>
        </pc:spChg>
        <pc:picChg chg="add mod">
          <ac:chgData name="Morten Waltorp Knudsen" userId="1dd74137-f57f-438d-9375-841850c4031d" providerId="ADAL" clId="{D58A95FC-B86F-4BB7-8699-F208657A5D83}" dt="2023-03-19T15:03:23.773" v="1365" actId="1076"/>
          <ac:picMkLst>
            <pc:docMk/>
            <pc:sldMk cId="39714609" sldId="567"/>
            <ac:picMk id="5" creationId="{ADF93629-1D13-2D0E-49DA-6A2DF9D5E100}"/>
          </ac:picMkLst>
        </pc:picChg>
        <pc:picChg chg="add mod">
          <ac:chgData name="Morten Waltorp Knudsen" userId="1dd74137-f57f-438d-9375-841850c4031d" providerId="ADAL" clId="{D58A95FC-B86F-4BB7-8699-F208657A5D83}" dt="2023-03-19T15:04:10.802" v="1366" actId="14100"/>
          <ac:picMkLst>
            <pc:docMk/>
            <pc:sldMk cId="39714609" sldId="567"/>
            <ac:picMk id="7" creationId="{591EF5EF-8359-9BEE-7F01-6FE5451F3147}"/>
          </ac:picMkLst>
        </pc:picChg>
      </pc:sldChg>
      <pc:sldChg chg="add">
        <pc:chgData name="Morten Waltorp Knudsen" userId="1dd74137-f57f-438d-9375-841850c4031d" providerId="ADAL" clId="{D58A95FC-B86F-4BB7-8699-F208657A5D83}" dt="2023-03-20T07:01:34.702" v="2973"/>
        <pc:sldMkLst>
          <pc:docMk/>
          <pc:sldMk cId="3896443770" sldId="567"/>
        </pc:sldMkLst>
      </pc:sldChg>
      <pc:sldChg chg="add">
        <pc:chgData name="Morten Waltorp Knudsen" userId="1dd74137-f57f-438d-9375-841850c4031d" providerId="ADAL" clId="{D58A95FC-B86F-4BB7-8699-F208657A5D83}" dt="2023-03-20T07:01:34.702" v="2973"/>
        <pc:sldMkLst>
          <pc:docMk/>
          <pc:sldMk cId="1563937704" sldId="568"/>
        </pc:sldMkLst>
      </pc:sldChg>
      <pc:sldChg chg="addSp delSp modSp new del mod">
        <pc:chgData name="Morten Waltorp Knudsen" userId="1dd74137-f57f-438d-9375-841850c4031d" providerId="ADAL" clId="{D58A95FC-B86F-4BB7-8699-F208657A5D83}" dt="2023-03-20T07:01:30.257" v="2972" actId="2696"/>
        <pc:sldMkLst>
          <pc:docMk/>
          <pc:sldMk cId="3098703841" sldId="568"/>
        </pc:sldMkLst>
        <pc:spChg chg="del">
          <ac:chgData name="Morten Waltorp Knudsen" userId="1dd74137-f57f-438d-9375-841850c4031d" providerId="ADAL" clId="{D58A95FC-B86F-4BB7-8699-F208657A5D83}" dt="2023-03-19T15:04:50.552" v="1368" actId="478"/>
          <ac:spMkLst>
            <pc:docMk/>
            <pc:sldMk cId="3098703841" sldId="568"/>
            <ac:spMk id="2" creationId="{9DAE6449-DA88-6277-043E-CEDDEB62726B}"/>
          </ac:spMkLst>
        </pc:spChg>
        <pc:spChg chg="del">
          <ac:chgData name="Morten Waltorp Knudsen" userId="1dd74137-f57f-438d-9375-841850c4031d" providerId="ADAL" clId="{D58A95FC-B86F-4BB7-8699-F208657A5D83}" dt="2023-03-19T15:04:53.325" v="1369" actId="478"/>
          <ac:spMkLst>
            <pc:docMk/>
            <pc:sldMk cId="3098703841" sldId="568"/>
            <ac:spMk id="3" creationId="{292110D2-893F-9B3B-1FFC-2B735DBFA218}"/>
          </ac:spMkLst>
        </pc:spChg>
        <pc:picChg chg="add del">
          <ac:chgData name="Morten Waltorp Knudsen" userId="1dd74137-f57f-438d-9375-841850c4031d" providerId="ADAL" clId="{D58A95FC-B86F-4BB7-8699-F208657A5D83}" dt="2023-03-19T15:04:26.202" v="1367" actId="478"/>
          <ac:picMkLst>
            <pc:docMk/>
            <pc:sldMk cId="3098703841" sldId="568"/>
            <ac:picMk id="5" creationId="{8F1A09C2-0FC6-E358-449D-9B3D83CD3E4C}"/>
          </ac:picMkLst>
        </pc:picChg>
        <pc:picChg chg="add mod">
          <ac:chgData name="Morten Waltorp Knudsen" userId="1dd74137-f57f-438d-9375-841850c4031d" providerId="ADAL" clId="{D58A95FC-B86F-4BB7-8699-F208657A5D83}" dt="2023-03-19T15:05:14.317" v="1372" actId="14100"/>
          <ac:picMkLst>
            <pc:docMk/>
            <pc:sldMk cId="3098703841" sldId="568"/>
            <ac:picMk id="7" creationId="{903D3D9F-F5DA-03F1-B5BB-6630AD790C0F}"/>
          </ac:picMkLst>
        </pc:picChg>
        <pc:picChg chg="add mod">
          <ac:chgData name="Morten Waltorp Knudsen" userId="1dd74137-f57f-438d-9375-841850c4031d" providerId="ADAL" clId="{D58A95FC-B86F-4BB7-8699-F208657A5D83}" dt="2023-03-19T15:05:46.310" v="1380" actId="1076"/>
          <ac:picMkLst>
            <pc:docMk/>
            <pc:sldMk cId="3098703841" sldId="568"/>
            <ac:picMk id="9" creationId="{6441C160-EF35-400F-67BD-84BEECFC2C20}"/>
          </ac:picMkLst>
        </pc:picChg>
        <pc:picChg chg="add mod">
          <ac:chgData name="Morten Waltorp Knudsen" userId="1dd74137-f57f-438d-9375-841850c4031d" providerId="ADAL" clId="{D58A95FC-B86F-4BB7-8699-F208657A5D83}" dt="2023-03-19T15:05:43.276" v="1378" actId="1076"/>
          <ac:picMkLst>
            <pc:docMk/>
            <pc:sldMk cId="3098703841" sldId="568"/>
            <ac:picMk id="11" creationId="{7A803BDC-7383-9D3D-D9AB-5A2AFD8CA02B}"/>
          </ac:picMkLst>
        </pc:picChg>
      </pc:sldChg>
      <pc:sldChg chg="delSp new del mod">
        <pc:chgData name="Morten Waltorp Knudsen" userId="1dd74137-f57f-438d-9375-841850c4031d" providerId="ADAL" clId="{D58A95FC-B86F-4BB7-8699-F208657A5D83}" dt="2023-03-19T15:07:43.106" v="1384" actId="47"/>
        <pc:sldMkLst>
          <pc:docMk/>
          <pc:sldMk cId="3587892739" sldId="569"/>
        </pc:sldMkLst>
        <pc:spChg chg="del">
          <ac:chgData name="Morten Waltorp Knudsen" userId="1dd74137-f57f-438d-9375-841850c4031d" providerId="ADAL" clId="{D58A95FC-B86F-4BB7-8699-F208657A5D83}" dt="2023-03-19T15:06:25.089" v="1382" actId="478"/>
          <ac:spMkLst>
            <pc:docMk/>
            <pc:sldMk cId="3587892739" sldId="569"/>
            <ac:spMk id="2" creationId="{8FD73967-4D4C-B851-6EFD-1265B7DEEF95}"/>
          </ac:spMkLst>
        </pc:spChg>
        <pc:spChg chg="del">
          <ac:chgData name="Morten Waltorp Knudsen" userId="1dd74137-f57f-438d-9375-841850c4031d" providerId="ADAL" clId="{D58A95FC-B86F-4BB7-8699-F208657A5D83}" dt="2023-03-19T15:06:28.753" v="1383" actId="478"/>
          <ac:spMkLst>
            <pc:docMk/>
            <pc:sldMk cId="3587892739" sldId="569"/>
            <ac:spMk id="3" creationId="{AA8432B6-42FB-1A7E-3E20-82E19FCFA04A}"/>
          </ac:spMkLst>
        </pc:spChg>
      </pc:sldChg>
      <pc:sldChg chg="addSp delSp modSp new mod">
        <pc:chgData name="Morten Waltorp Knudsen" userId="1dd74137-f57f-438d-9375-841850c4031d" providerId="ADAL" clId="{D58A95FC-B86F-4BB7-8699-F208657A5D83}" dt="2023-03-23T18:37:41.928" v="4647" actId="1076"/>
        <pc:sldMkLst>
          <pc:docMk/>
          <pc:sldMk cId="3723322124" sldId="569"/>
        </pc:sldMkLst>
        <pc:spChg chg="del">
          <ac:chgData name="Morten Waltorp Knudsen" userId="1dd74137-f57f-438d-9375-841850c4031d" providerId="ADAL" clId="{D58A95FC-B86F-4BB7-8699-F208657A5D83}" dt="2023-03-19T15:13:25.382" v="1457" actId="478"/>
          <ac:spMkLst>
            <pc:docMk/>
            <pc:sldMk cId="3723322124" sldId="569"/>
            <ac:spMk id="2" creationId="{1C893978-4660-D2E6-E603-693A953F48E8}"/>
          </ac:spMkLst>
        </pc:spChg>
        <pc:spChg chg="del">
          <ac:chgData name="Morten Waltorp Knudsen" userId="1dd74137-f57f-438d-9375-841850c4031d" providerId="ADAL" clId="{D58A95FC-B86F-4BB7-8699-F208657A5D83}" dt="2023-03-19T15:13:28.687" v="1458" actId="478"/>
          <ac:spMkLst>
            <pc:docMk/>
            <pc:sldMk cId="3723322124" sldId="569"/>
            <ac:spMk id="3" creationId="{DC48EF31-640B-B0CC-D548-3F35770F0A9E}"/>
          </ac:spMkLst>
        </pc:spChg>
        <pc:picChg chg="add mod">
          <ac:chgData name="Morten Waltorp Knudsen" userId="1dd74137-f57f-438d-9375-841850c4031d" providerId="ADAL" clId="{D58A95FC-B86F-4BB7-8699-F208657A5D83}" dt="2023-03-23T18:37:41.928" v="4647" actId="1076"/>
          <ac:picMkLst>
            <pc:docMk/>
            <pc:sldMk cId="3723322124" sldId="569"/>
            <ac:picMk id="3" creationId="{F6CC31FA-EC1D-4F8C-4D31-7AB4939491F3}"/>
          </ac:picMkLst>
        </pc:picChg>
        <pc:picChg chg="add mod">
          <ac:chgData name="Morten Waltorp Knudsen" userId="1dd74137-f57f-438d-9375-841850c4031d" providerId="ADAL" clId="{D58A95FC-B86F-4BB7-8699-F208657A5D83}" dt="2023-03-23T18:29:17.777" v="4559" actId="14100"/>
          <ac:picMkLst>
            <pc:docMk/>
            <pc:sldMk cId="3723322124" sldId="569"/>
            <ac:picMk id="4" creationId="{598A19AB-1F20-F03D-289A-09C93A5A69E1}"/>
          </ac:picMkLst>
        </pc:picChg>
        <pc:picChg chg="add del">
          <ac:chgData name="Morten Waltorp Knudsen" userId="1dd74137-f57f-438d-9375-841850c4031d" providerId="ADAL" clId="{D58A95FC-B86F-4BB7-8699-F208657A5D83}" dt="2023-03-23T18:20:46.570" v="4512" actId="478"/>
          <ac:picMkLst>
            <pc:docMk/>
            <pc:sldMk cId="3723322124" sldId="569"/>
            <ac:picMk id="5" creationId="{FDCC4D0B-5BCA-0D2C-BC21-081B21CA3D16}"/>
          </ac:picMkLst>
        </pc:picChg>
      </pc:sldChg>
      <pc:sldChg chg="addSp delSp modSp new mod">
        <pc:chgData name="Morten Waltorp Knudsen" userId="1dd74137-f57f-438d-9375-841850c4031d" providerId="ADAL" clId="{D58A95FC-B86F-4BB7-8699-F208657A5D83}" dt="2023-03-23T18:37:31.891" v="4645" actId="1076"/>
        <pc:sldMkLst>
          <pc:docMk/>
          <pc:sldMk cId="3388573322" sldId="570"/>
        </pc:sldMkLst>
        <pc:spChg chg="del">
          <ac:chgData name="Morten Waltorp Knudsen" userId="1dd74137-f57f-438d-9375-841850c4031d" providerId="ADAL" clId="{D58A95FC-B86F-4BB7-8699-F208657A5D83}" dt="2023-03-19T15:14:35.822" v="1463" actId="478"/>
          <ac:spMkLst>
            <pc:docMk/>
            <pc:sldMk cId="3388573322" sldId="570"/>
            <ac:spMk id="2" creationId="{978268DE-98A9-64BE-BC67-0E5FEC999AF9}"/>
          </ac:spMkLst>
        </pc:spChg>
        <pc:spChg chg="del">
          <ac:chgData name="Morten Waltorp Knudsen" userId="1dd74137-f57f-438d-9375-841850c4031d" providerId="ADAL" clId="{D58A95FC-B86F-4BB7-8699-F208657A5D83}" dt="2023-03-19T15:14:30.590" v="1461" actId="478"/>
          <ac:spMkLst>
            <pc:docMk/>
            <pc:sldMk cId="3388573322" sldId="570"/>
            <ac:spMk id="3" creationId="{EA3E3464-3278-00B5-4636-C3B91855ECDC}"/>
          </ac:spMkLst>
        </pc:spChg>
        <pc:picChg chg="add mod">
          <ac:chgData name="Morten Waltorp Knudsen" userId="1dd74137-f57f-438d-9375-841850c4031d" providerId="ADAL" clId="{D58A95FC-B86F-4BB7-8699-F208657A5D83}" dt="2023-03-23T18:37:31.891" v="4645" actId="1076"/>
          <ac:picMkLst>
            <pc:docMk/>
            <pc:sldMk cId="3388573322" sldId="570"/>
            <ac:picMk id="3" creationId="{B948035C-D275-D7E4-E1AF-DCF0393E999A}"/>
          </ac:picMkLst>
        </pc:picChg>
        <pc:picChg chg="add del mod">
          <ac:chgData name="Morten Waltorp Knudsen" userId="1dd74137-f57f-438d-9375-841850c4031d" providerId="ADAL" clId="{D58A95FC-B86F-4BB7-8699-F208657A5D83}" dt="2023-03-23T18:36:47.919" v="4637" actId="478"/>
          <ac:picMkLst>
            <pc:docMk/>
            <pc:sldMk cId="3388573322" sldId="570"/>
            <ac:picMk id="4" creationId="{015B16A5-3DD9-F992-87D6-1BB73932737F}"/>
          </ac:picMkLst>
        </pc:picChg>
        <pc:picChg chg="add del">
          <ac:chgData name="Morten Waltorp Knudsen" userId="1dd74137-f57f-438d-9375-841850c4031d" providerId="ADAL" clId="{D58A95FC-B86F-4BB7-8699-F208657A5D83}" dt="2023-03-23T18:21:24.226" v="4514" actId="478"/>
          <ac:picMkLst>
            <pc:docMk/>
            <pc:sldMk cId="3388573322" sldId="570"/>
            <ac:picMk id="5" creationId="{89F9C0CE-15AC-4C10-2D5E-10D5C4F56C67}"/>
          </ac:picMkLst>
        </pc:picChg>
        <pc:picChg chg="add mod">
          <ac:chgData name="Morten Waltorp Knudsen" userId="1dd74137-f57f-438d-9375-841850c4031d" providerId="ADAL" clId="{D58A95FC-B86F-4BB7-8699-F208657A5D83}" dt="2023-03-23T18:37:02.760" v="4640" actId="1076"/>
          <ac:picMkLst>
            <pc:docMk/>
            <pc:sldMk cId="3388573322" sldId="570"/>
            <ac:picMk id="7" creationId="{221C3A9E-D788-19CF-067E-8136BC9AEF4A}"/>
          </ac:picMkLst>
        </pc:picChg>
      </pc:sldChg>
      <pc:sldChg chg="addSp delSp modSp new mod">
        <pc:chgData name="Morten Waltorp Knudsen" userId="1dd74137-f57f-438d-9375-841850c4031d" providerId="ADAL" clId="{D58A95FC-B86F-4BB7-8699-F208657A5D83}" dt="2023-03-23T19:07:54.261" v="4821" actId="1076"/>
        <pc:sldMkLst>
          <pc:docMk/>
          <pc:sldMk cId="1340497412" sldId="571"/>
        </pc:sldMkLst>
        <pc:spChg chg="del">
          <ac:chgData name="Morten Waltorp Knudsen" userId="1dd74137-f57f-438d-9375-841850c4031d" providerId="ADAL" clId="{D58A95FC-B86F-4BB7-8699-F208657A5D83}" dt="2023-03-19T15:15:08.924" v="1469" actId="478"/>
          <ac:spMkLst>
            <pc:docMk/>
            <pc:sldMk cId="1340497412" sldId="571"/>
            <ac:spMk id="2" creationId="{DCD7337F-832B-6AB4-5758-8DE7F6428437}"/>
          </ac:spMkLst>
        </pc:spChg>
        <pc:spChg chg="del">
          <ac:chgData name="Morten Waltorp Knudsen" userId="1dd74137-f57f-438d-9375-841850c4031d" providerId="ADAL" clId="{D58A95FC-B86F-4BB7-8699-F208657A5D83}" dt="2023-03-19T15:15:01.661" v="1465" actId="478"/>
          <ac:spMkLst>
            <pc:docMk/>
            <pc:sldMk cId="1340497412" sldId="571"/>
            <ac:spMk id="3" creationId="{AD151074-3D17-DE9D-D7F2-C5FF6BD5936E}"/>
          </ac:spMkLst>
        </pc:spChg>
        <pc:picChg chg="add mod">
          <ac:chgData name="Morten Waltorp Knudsen" userId="1dd74137-f57f-438d-9375-841850c4031d" providerId="ADAL" clId="{D58A95FC-B86F-4BB7-8699-F208657A5D83}" dt="2023-03-23T18:22:12.963" v="4522" actId="1076"/>
          <ac:picMkLst>
            <pc:docMk/>
            <pc:sldMk cId="1340497412" sldId="571"/>
            <ac:picMk id="3" creationId="{8427E582-B84C-F7F8-4566-6287E3DFE95F}"/>
          </ac:picMkLst>
        </pc:picChg>
        <pc:picChg chg="add del mod">
          <ac:chgData name="Morten Waltorp Knudsen" userId="1dd74137-f57f-438d-9375-841850c4031d" providerId="ADAL" clId="{D58A95FC-B86F-4BB7-8699-F208657A5D83}" dt="2023-03-23T18:22:06.419" v="4519" actId="478"/>
          <ac:picMkLst>
            <pc:docMk/>
            <pc:sldMk cId="1340497412" sldId="571"/>
            <ac:picMk id="5" creationId="{299C452A-C72F-482C-92FA-BC2530B7C203}"/>
          </ac:picMkLst>
        </pc:picChg>
        <pc:picChg chg="add mod">
          <ac:chgData name="Morten Waltorp Knudsen" userId="1dd74137-f57f-438d-9375-841850c4031d" providerId="ADAL" clId="{D58A95FC-B86F-4BB7-8699-F208657A5D83}" dt="2023-03-23T18:37:50.467" v="4648" actId="1076"/>
          <ac:picMkLst>
            <pc:docMk/>
            <pc:sldMk cId="1340497412" sldId="571"/>
            <ac:picMk id="6" creationId="{B67044EA-FF26-AAE2-327F-28FCA87EC90A}"/>
          </ac:picMkLst>
        </pc:picChg>
        <pc:picChg chg="add del mod">
          <ac:chgData name="Morten Waltorp Knudsen" userId="1dd74137-f57f-438d-9375-841850c4031d" providerId="ADAL" clId="{D58A95FC-B86F-4BB7-8699-F208657A5D83}" dt="2023-03-23T18:22:06.419" v="4519" actId="478"/>
          <ac:picMkLst>
            <pc:docMk/>
            <pc:sldMk cId="1340497412" sldId="571"/>
            <ac:picMk id="7" creationId="{6B4DA83E-A7C3-B6EE-72A0-96EB334E2818}"/>
          </ac:picMkLst>
        </pc:picChg>
        <pc:picChg chg="add mod">
          <ac:chgData name="Morten Waltorp Knudsen" userId="1dd74137-f57f-438d-9375-841850c4031d" providerId="ADAL" clId="{D58A95FC-B86F-4BB7-8699-F208657A5D83}" dt="2023-03-23T19:07:54.261" v="4821" actId="1076"/>
          <ac:picMkLst>
            <pc:docMk/>
            <pc:sldMk cId="1340497412" sldId="571"/>
            <ac:picMk id="8" creationId="{182F146B-77E3-DFB5-0F54-64192A67EEBB}"/>
          </ac:picMkLst>
        </pc:picChg>
      </pc:sldChg>
      <pc:sldChg chg="addSp delSp modSp new mod">
        <pc:chgData name="Morten Waltorp Knudsen" userId="1dd74137-f57f-438d-9375-841850c4031d" providerId="ADAL" clId="{D58A95FC-B86F-4BB7-8699-F208657A5D83}" dt="2023-03-23T19:07:57.317" v="4822"/>
        <pc:sldMkLst>
          <pc:docMk/>
          <pc:sldMk cId="4244920471" sldId="572"/>
        </pc:sldMkLst>
        <pc:spChg chg="del">
          <ac:chgData name="Morten Waltorp Knudsen" userId="1dd74137-f57f-438d-9375-841850c4031d" providerId="ADAL" clId="{D58A95FC-B86F-4BB7-8699-F208657A5D83}" dt="2023-03-23T18:37:19.493" v="4643" actId="478"/>
          <ac:spMkLst>
            <pc:docMk/>
            <pc:sldMk cId="4244920471" sldId="572"/>
            <ac:spMk id="2" creationId="{D657D0A1-0829-09C1-F9C2-CF361B0131FB}"/>
          </ac:spMkLst>
        </pc:spChg>
        <pc:picChg chg="add mod">
          <ac:chgData name="Morten Waltorp Knudsen" userId="1dd74137-f57f-438d-9375-841850c4031d" providerId="ADAL" clId="{D58A95FC-B86F-4BB7-8699-F208657A5D83}" dt="2023-03-23T19:07:57.317" v="4822"/>
          <ac:picMkLst>
            <pc:docMk/>
            <pc:sldMk cId="4244920471" sldId="572"/>
            <ac:picMk id="4" creationId="{4A787C7E-40E2-E145-CC9D-7CD66D4D20EE}"/>
          </ac:picMkLst>
        </pc:picChg>
        <pc:picChg chg="add mod">
          <ac:chgData name="Morten Waltorp Knudsen" userId="1dd74137-f57f-438d-9375-841850c4031d" providerId="ADAL" clId="{D58A95FC-B86F-4BB7-8699-F208657A5D83}" dt="2023-03-23T18:37:15.819" v="4642" actId="1076"/>
          <ac:picMkLst>
            <pc:docMk/>
            <pc:sldMk cId="4244920471" sldId="572"/>
            <ac:picMk id="5" creationId="{08C1402D-3F9A-41AD-DD30-4E2BEB0A5C57}"/>
          </ac:picMkLst>
        </pc:picChg>
      </pc:sldChg>
      <pc:sldChg chg="addSp delSp modSp new mod">
        <pc:chgData name="Morten Waltorp Knudsen" userId="1dd74137-f57f-438d-9375-841850c4031d" providerId="ADAL" clId="{D58A95FC-B86F-4BB7-8699-F208657A5D83}" dt="2023-03-23T19:14:40.400" v="4963" actId="14100"/>
        <pc:sldMkLst>
          <pc:docMk/>
          <pc:sldMk cId="364797303" sldId="573"/>
        </pc:sldMkLst>
        <pc:spChg chg="del">
          <ac:chgData name="Morten Waltorp Knudsen" userId="1dd74137-f57f-438d-9375-841850c4031d" providerId="ADAL" clId="{D58A95FC-B86F-4BB7-8699-F208657A5D83}" dt="2023-03-23T18:38:17.689" v="4651" actId="478"/>
          <ac:spMkLst>
            <pc:docMk/>
            <pc:sldMk cId="364797303" sldId="573"/>
            <ac:spMk id="2" creationId="{785230B5-C2EA-4855-D226-0EF87D4368C0}"/>
          </ac:spMkLst>
        </pc:spChg>
        <pc:spChg chg="del">
          <ac:chgData name="Morten Waltorp Knudsen" userId="1dd74137-f57f-438d-9375-841850c4031d" providerId="ADAL" clId="{D58A95FC-B86F-4BB7-8699-F208657A5D83}" dt="2023-03-23T18:24:47.547" v="4537" actId="478"/>
          <ac:spMkLst>
            <pc:docMk/>
            <pc:sldMk cId="364797303" sldId="573"/>
            <ac:spMk id="3" creationId="{398F9FBB-3C92-6716-CFAB-485E0D2019E3}"/>
          </ac:spMkLst>
        </pc:spChg>
        <pc:spChg chg="add del mod">
          <ac:chgData name="Morten Waltorp Knudsen" userId="1dd74137-f57f-438d-9375-841850c4031d" providerId="ADAL" clId="{D58A95FC-B86F-4BB7-8699-F208657A5D83}" dt="2023-03-23T19:14:06.881" v="4955" actId="478"/>
          <ac:spMkLst>
            <pc:docMk/>
            <pc:sldMk cId="364797303" sldId="573"/>
            <ac:spMk id="9" creationId="{E162F596-9B71-D4F8-2FBF-37E705DF397A}"/>
          </ac:spMkLst>
        </pc:spChg>
        <pc:spChg chg="add mod">
          <ac:chgData name="Morten Waltorp Knudsen" userId="1dd74137-f57f-438d-9375-841850c4031d" providerId="ADAL" clId="{D58A95FC-B86F-4BB7-8699-F208657A5D83}" dt="2023-03-23T19:14:40.400" v="4963" actId="14100"/>
          <ac:spMkLst>
            <pc:docMk/>
            <pc:sldMk cId="364797303" sldId="573"/>
            <ac:spMk id="10" creationId="{DAD12D16-A65E-63A6-A0D0-24300936CB00}"/>
          </ac:spMkLst>
        </pc:spChg>
        <pc:picChg chg="add mod">
          <ac:chgData name="Morten Waltorp Knudsen" userId="1dd74137-f57f-438d-9375-841850c4031d" providerId="ADAL" clId="{D58A95FC-B86F-4BB7-8699-F208657A5D83}" dt="2023-03-23T19:11:51.096" v="4857" actId="1076"/>
          <ac:picMkLst>
            <pc:docMk/>
            <pc:sldMk cId="364797303" sldId="573"/>
            <ac:picMk id="5" creationId="{14CE0193-0488-6573-33E2-FFA7B2F4E411}"/>
          </ac:picMkLst>
        </pc:picChg>
        <pc:picChg chg="add del mod">
          <ac:chgData name="Morten Waltorp Knudsen" userId="1dd74137-f57f-438d-9375-841850c4031d" providerId="ADAL" clId="{D58A95FC-B86F-4BB7-8699-F208657A5D83}" dt="2023-03-23T18:38:10.856" v="4649" actId="478"/>
          <ac:picMkLst>
            <pc:docMk/>
            <pc:sldMk cId="364797303" sldId="573"/>
            <ac:picMk id="6" creationId="{6686A4A5-D639-A840-376E-477ADBD28736}"/>
          </ac:picMkLst>
        </pc:picChg>
        <pc:picChg chg="add del mod">
          <ac:chgData name="Morten Waltorp Knudsen" userId="1dd74137-f57f-438d-9375-841850c4031d" providerId="ADAL" clId="{D58A95FC-B86F-4BB7-8699-F208657A5D83}" dt="2023-03-23T19:11:58.043" v="4860" actId="478"/>
          <ac:picMkLst>
            <pc:docMk/>
            <pc:sldMk cId="364797303" sldId="573"/>
            <ac:picMk id="7" creationId="{34DDB81B-D4B7-FC23-C63C-2F0D0ADEAB5E}"/>
          </ac:picMkLst>
        </pc:picChg>
        <pc:picChg chg="add mod">
          <ac:chgData name="Morten Waltorp Knudsen" userId="1dd74137-f57f-438d-9375-841850c4031d" providerId="ADAL" clId="{D58A95FC-B86F-4BB7-8699-F208657A5D83}" dt="2023-03-23T19:14:28.478" v="4961" actId="1076"/>
          <ac:picMkLst>
            <pc:docMk/>
            <pc:sldMk cId="364797303" sldId="573"/>
            <ac:picMk id="8" creationId="{AB373256-5FAE-3E27-7440-AA9BD20548B7}"/>
          </ac:picMkLst>
        </pc:picChg>
      </pc:sldChg>
      <pc:sldChg chg="addSp modSp new mod">
        <pc:chgData name="Morten Waltorp Knudsen" userId="1dd74137-f57f-438d-9375-841850c4031d" providerId="ADAL" clId="{D58A95FC-B86F-4BB7-8699-F208657A5D83}" dt="2023-03-23T19:08:23.974" v="4830" actId="1076"/>
        <pc:sldMkLst>
          <pc:docMk/>
          <pc:sldMk cId="616047583" sldId="574"/>
        </pc:sldMkLst>
        <pc:picChg chg="add mod">
          <ac:chgData name="Morten Waltorp Knudsen" userId="1dd74137-f57f-438d-9375-841850c4031d" providerId="ADAL" clId="{D58A95FC-B86F-4BB7-8699-F208657A5D83}" dt="2023-03-23T19:08:23.974" v="4830" actId="1076"/>
          <ac:picMkLst>
            <pc:docMk/>
            <pc:sldMk cId="616047583" sldId="574"/>
            <ac:picMk id="4" creationId="{BDF23653-8248-F547-04F2-933364CA2BF3}"/>
          </ac:picMkLst>
        </pc:picChg>
        <pc:picChg chg="add mod">
          <ac:chgData name="Morten Waltorp Knudsen" userId="1dd74137-f57f-438d-9375-841850c4031d" providerId="ADAL" clId="{D58A95FC-B86F-4BB7-8699-F208657A5D83}" dt="2023-03-19T16:56:25.420" v="2448" actId="1076"/>
          <ac:picMkLst>
            <pc:docMk/>
            <pc:sldMk cId="616047583" sldId="574"/>
            <ac:picMk id="5" creationId="{03EEB3DE-2FB9-A64D-7B86-730F69870794}"/>
          </ac:picMkLst>
        </pc:picChg>
        <pc:picChg chg="add mod">
          <ac:chgData name="Morten Waltorp Knudsen" userId="1dd74137-f57f-438d-9375-841850c4031d" providerId="ADAL" clId="{D58A95FC-B86F-4BB7-8699-F208657A5D83}" dt="2023-03-19T16:56:23.591" v="2447" actId="1076"/>
          <ac:picMkLst>
            <pc:docMk/>
            <pc:sldMk cId="616047583" sldId="574"/>
            <ac:picMk id="6" creationId="{B4290581-8699-0973-20CD-6944ABD25468}"/>
          </ac:picMkLst>
        </pc:picChg>
      </pc:sldChg>
      <pc:sldChg chg="addSp modSp new del mod">
        <pc:chgData name="Morten Waltorp Knudsen" userId="1dd74137-f57f-438d-9375-841850c4031d" providerId="ADAL" clId="{D58A95FC-B86F-4BB7-8699-F208657A5D83}" dt="2023-03-19T16:56:27.741" v="2449" actId="47"/>
        <pc:sldMkLst>
          <pc:docMk/>
          <pc:sldMk cId="2045697208" sldId="575"/>
        </pc:sldMkLst>
        <pc:picChg chg="add mod">
          <ac:chgData name="Morten Waltorp Knudsen" userId="1dd74137-f57f-438d-9375-841850c4031d" providerId="ADAL" clId="{D58A95FC-B86F-4BB7-8699-F208657A5D83}" dt="2023-03-19T15:17:55.957" v="1483" actId="1076"/>
          <ac:picMkLst>
            <pc:docMk/>
            <pc:sldMk cId="2045697208" sldId="575"/>
            <ac:picMk id="5" creationId="{8BF48CB8-91E7-6260-7096-14691E24A39A}"/>
          </ac:picMkLst>
        </pc:picChg>
      </pc:sldChg>
      <pc:sldChg chg="addSp delSp modSp new mod ord modClrScheme chgLayout">
        <pc:chgData name="Morten Waltorp Knudsen" userId="1dd74137-f57f-438d-9375-841850c4031d" providerId="ADAL" clId="{D58A95FC-B86F-4BB7-8699-F208657A5D83}" dt="2023-03-23T19:34:34.892" v="5583"/>
        <pc:sldMkLst>
          <pc:docMk/>
          <pc:sldMk cId="2440843559" sldId="576"/>
        </pc:sldMkLst>
        <pc:spChg chg="del mod ord">
          <ac:chgData name="Morten Waltorp Knudsen" userId="1dd74137-f57f-438d-9375-841850c4031d" providerId="ADAL" clId="{D58A95FC-B86F-4BB7-8699-F208657A5D83}" dt="2023-03-19T16:32:20.721" v="1485" actId="700"/>
          <ac:spMkLst>
            <pc:docMk/>
            <pc:sldMk cId="2440843559" sldId="576"/>
            <ac:spMk id="2" creationId="{57BF7280-A096-15D0-A4AE-4E378250ED4E}"/>
          </ac:spMkLst>
        </pc:spChg>
        <pc:spChg chg="del mod ord">
          <ac:chgData name="Morten Waltorp Knudsen" userId="1dd74137-f57f-438d-9375-841850c4031d" providerId="ADAL" clId="{D58A95FC-B86F-4BB7-8699-F208657A5D83}" dt="2023-03-19T16:32:20.721" v="1485" actId="700"/>
          <ac:spMkLst>
            <pc:docMk/>
            <pc:sldMk cId="2440843559" sldId="576"/>
            <ac:spMk id="3" creationId="{F822BD5D-F1A6-C23C-43F7-FB8D8F51A151}"/>
          </ac:spMkLst>
        </pc:spChg>
        <pc:spChg chg="del">
          <ac:chgData name="Morten Waltorp Knudsen" userId="1dd74137-f57f-438d-9375-841850c4031d" providerId="ADAL" clId="{D58A95FC-B86F-4BB7-8699-F208657A5D83}" dt="2023-03-19T16:32:20.721" v="1485" actId="700"/>
          <ac:spMkLst>
            <pc:docMk/>
            <pc:sldMk cId="2440843559" sldId="576"/>
            <ac:spMk id="4" creationId="{9B39656B-DB09-DC1B-6101-69BE90020C32}"/>
          </ac:spMkLst>
        </pc:spChg>
        <pc:spChg chg="add mod ord">
          <ac:chgData name="Morten Waltorp Knudsen" userId="1dd74137-f57f-438d-9375-841850c4031d" providerId="ADAL" clId="{D58A95FC-B86F-4BB7-8699-F208657A5D83}" dt="2023-03-23T18:35:02.459" v="4615" actId="20577"/>
          <ac:spMkLst>
            <pc:docMk/>
            <pc:sldMk cId="2440843559" sldId="576"/>
            <ac:spMk id="5" creationId="{32954394-1062-A9FE-CD6E-35E49E5C73F6}"/>
          </ac:spMkLst>
        </pc:spChg>
        <pc:spChg chg="add del mod ord">
          <ac:chgData name="Morten Waltorp Knudsen" userId="1dd74137-f57f-438d-9375-841850c4031d" providerId="ADAL" clId="{D58A95FC-B86F-4BB7-8699-F208657A5D83}" dt="2023-03-19T16:35:20.313" v="1503" actId="1032"/>
          <ac:spMkLst>
            <pc:docMk/>
            <pc:sldMk cId="2440843559" sldId="576"/>
            <ac:spMk id="6" creationId="{07867C79-4C54-CA30-063E-C30B090EB3FC}"/>
          </ac:spMkLst>
        </pc:spChg>
        <pc:spChg chg="add del mod">
          <ac:chgData name="Morten Waltorp Knudsen" userId="1dd74137-f57f-438d-9375-841850c4031d" providerId="ADAL" clId="{D58A95FC-B86F-4BB7-8699-F208657A5D83}" dt="2023-03-23T18:17:38.493" v="4511" actId="478"/>
          <ac:spMkLst>
            <pc:docMk/>
            <pc:sldMk cId="2440843559" sldId="576"/>
            <ac:spMk id="8" creationId="{49881514-ED30-D3AB-EFB2-82DD9BD6133B}"/>
          </ac:spMkLst>
        </pc:spChg>
        <pc:spChg chg="add mod">
          <ac:chgData name="Morten Waltorp Knudsen" userId="1dd74137-f57f-438d-9375-841850c4031d" providerId="ADAL" clId="{D58A95FC-B86F-4BB7-8699-F208657A5D83}" dt="2023-03-23T18:35:30.309" v="4632" actId="1076"/>
          <ac:spMkLst>
            <pc:docMk/>
            <pc:sldMk cId="2440843559" sldId="576"/>
            <ac:spMk id="9" creationId="{AF968E69-F8E9-4A5E-7D11-E29163275068}"/>
          </ac:spMkLst>
        </pc:spChg>
        <pc:spChg chg="add del">
          <ac:chgData name="Morten Waltorp Knudsen" userId="1dd74137-f57f-438d-9375-841850c4031d" providerId="ADAL" clId="{D58A95FC-B86F-4BB7-8699-F208657A5D83}" dt="2023-03-19T17:04:32.081" v="2490" actId="478"/>
          <ac:spMkLst>
            <pc:docMk/>
            <pc:sldMk cId="2440843559" sldId="576"/>
            <ac:spMk id="11" creationId="{68A28F83-4052-7E8B-1ABD-7ACF4D5464F2}"/>
          </ac:spMkLst>
        </pc:spChg>
        <pc:graphicFrameChg chg="add mod modGraphic">
          <ac:chgData name="Morten Waltorp Knudsen" userId="1dd74137-f57f-438d-9375-841850c4031d" providerId="ADAL" clId="{D58A95FC-B86F-4BB7-8699-F208657A5D83}" dt="2023-03-22T07:46:23.582" v="3900" actId="5736"/>
          <ac:graphicFrameMkLst>
            <pc:docMk/>
            <pc:sldMk cId="2440843559" sldId="576"/>
            <ac:graphicFrameMk id="7" creationId="{CC8DC0DB-156C-9E27-6972-E7684669027D}"/>
          </ac:graphicFrameMkLst>
        </pc:graphicFrameChg>
        <pc:picChg chg="add del mod">
          <ac:chgData name="Morten Waltorp Knudsen" userId="1dd74137-f57f-438d-9375-841850c4031d" providerId="ADAL" clId="{D58A95FC-B86F-4BB7-8699-F208657A5D83}" dt="2023-03-20T06:16:50.095" v="2687" actId="478"/>
          <ac:picMkLst>
            <pc:docMk/>
            <pc:sldMk cId="2440843559" sldId="576"/>
            <ac:picMk id="3" creationId="{5DE683BD-B690-346E-4B40-4514E803A022}"/>
          </ac:picMkLst>
        </pc:picChg>
        <pc:picChg chg="add mod">
          <ac:chgData name="Morten Waltorp Knudsen" userId="1dd74137-f57f-438d-9375-841850c4031d" providerId="ADAL" clId="{D58A95FC-B86F-4BB7-8699-F208657A5D83}" dt="2023-03-22T07:46:23.582" v="3900" actId="5736"/>
          <ac:picMkLst>
            <pc:docMk/>
            <pc:sldMk cId="2440843559" sldId="576"/>
            <ac:picMk id="10" creationId="{50D00D3D-5053-9DA9-791D-3FA7646EB364}"/>
          </ac:picMkLst>
        </pc:picChg>
      </pc:sldChg>
      <pc:sldChg chg="addSp modSp del mod">
        <pc:chgData name="Morten Waltorp Knudsen" userId="1dd74137-f57f-438d-9375-841850c4031d" providerId="ADAL" clId="{D58A95FC-B86F-4BB7-8699-F208657A5D83}" dt="2023-03-23T19:04:22.052" v="4807" actId="2696"/>
        <pc:sldMkLst>
          <pc:docMk/>
          <pc:sldMk cId="366839888" sldId="577"/>
        </pc:sldMkLst>
        <pc:spChg chg="add mod">
          <ac:chgData name="Morten Waltorp Knudsen" userId="1dd74137-f57f-438d-9375-841850c4031d" providerId="ADAL" clId="{D58A95FC-B86F-4BB7-8699-F208657A5D83}" dt="2023-03-23T19:03:29.336" v="4799" actId="1076"/>
          <ac:spMkLst>
            <pc:docMk/>
            <pc:sldMk cId="366839888" sldId="577"/>
            <ac:spMk id="2" creationId="{3151B5F3-CC55-13F8-9E9F-989233052AB4}"/>
          </ac:spMkLst>
        </pc:spChg>
        <pc:spChg chg="add mod">
          <ac:chgData name="Morten Waltorp Knudsen" userId="1dd74137-f57f-438d-9375-841850c4031d" providerId="ADAL" clId="{D58A95FC-B86F-4BB7-8699-F208657A5D83}" dt="2023-03-23T19:03:55.203" v="4806" actId="688"/>
          <ac:spMkLst>
            <pc:docMk/>
            <pc:sldMk cId="366839888" sldId="577"/>
            <ac:spMk id="3" creationId="{63473548-8068-08D5-C5EA-0A2E0C1FF95E}"/>
          </ac:spMkLst>
        </pc:spChg>
        <pc:picChg chg="mod">
          <ac:chgData name="Morten Waltorp Knudsen" userId="1dd74137-f57f-438d-9375-841850c4031d" providerId="ADAL" clId="{D58A95FC-B86F-4BB7-8699-F208657A5D83}" dt="2023-03-23T18:39:34.688" v="4717" actId="1076"/>
          <ac:picMkLst>
            <pc:docMk/>
            <pc:sldMk cId="366839888" sldId="577"/>
            <ac:picMk id="9" creationId="{A41E33B0-3A2A-2F56-3D7E-D479A9E0FB48}"/>
          </ac:picMkLst>
        </pc:picChg>
      </pc:sldChg>
      <pc:sldChg chg="addSp delSp new del mod">
        <pc:chgData name="Morten Waltorp Knudsen" userId="1dd74137-f57f-438d-9375-841850c4031d" providerId="ADAL" clId="{D58A95FC-B86F-4BB7-8699-F208657A5D83}" dt="2023-03-20T07:18:43.392" v="3315" actId="2696"/>
        <pc:sldMkLst>
          <pc:docMk/>
          <pc:sldMk cId="791431393" sldId="577"/>
        </pc:sldMkLst>
        <pc:spChg chg="del">
          <ac:chgData name="Morten Waltorp Knudsen" userId="1dd74137-f57f-438d-9375-841850c4031d" providerId="ADAL" clId="{D58A95FC-B86F-4BB7-8699-F208657A5D83}" dt="2023-03-20T06:37:47.441" v="2689" actId="478"/>
          <ac:spMkLst>
            <pc:docMk/>
            <pc:sldMk cId="791431393" sldId="577"/>
            <ac:spMk id="2" creationId="{B7C30488-D778-64DC-74C3-201E7FE34A3E}"/>
          </ac:spMkLst>
        </pc:spChg>
        <pc:spChg chg="del">
          <ac:chgData name="Morten Waltorp Knudsen" userId="1dd74137-f57f-438d-9375-841850c4031d" providerId="ADAL" clId="{D58A95FC-B86F-4BB7-8699-F208657A5D83}" dt="2023-03-20T06:37:50.958" v="2690" actId="478"/>
          <ac:spMkLst>
            <pc:docMk/>
            <pc:sldMk cId="791431393" sldId="577"/>
            <ac:spMk id="3" creationId="{B992E6B9-7DBC-8F97-8B01-13DEB3F4257A}"/>
          </ac:spMkLst>
        </pc:spChg>
        <pc:picChg chg="add del">
          <ac:chgData name="Morten Waltorp Knudsen" userId="1dd74137-f57f-438d-9375-841850c4031d" providerId="ADAL" clId="{D58A95FC-B86F-4BB7-8699-F208657A5D83}" dt="2023-03-20T06:37:53.719" v="2692" actId="22"/>
          <ac:picMkLst>
            <pc:docMk/>
            <pc:sldMk cId="791431393" sldId="577"/>
            <ac:picMk id="5" creationId="{36B3028C-4ED0-B066-0B4A-735F748121A3}"/>
          </ac:picMkLst>
        </pc:picChg>
        <pc:picChg chg="add del">
          <ac:chgData name="Morten Waltorp Knudsen" userId="1dd74137-f57f-438d-9375-841850c4031d" providerId="ADAL" clId="{D58A95FC-B86F-4BB7-8699-F208657A5D83}" dt="2023-03-20T06:38:02.237" v="2694" actId="22"/>
          <ac:picMkLst>
            <pc:docMk/>
            <pc:sldMk cId="791431393" sldId="577"/>
            <ac:picMk id="7" creationId="{18D66715-4FE0-7029-866D-60F96CD8984C}"/>
          </ac:picMkLst>
        </pc:picChg>
        <pc:picChg chg="add">
          <ac:chgData name="Morten Waltorp Knudsen" userId="1dd74137-f57f-438d-9375-841850c4031d" providerId="ADAL" clId="{D58A95FC-B86F-4BB7-8699-F208657A5D83}" dt="2023-03-20T06:38:07.986" v="2695" actId="22"/>
          <ac:picMkLst>
            <pc:docMk/>
            <pc:sldMk cId="791431393" sldId="577"/>
            <ac:picMk id="9" creationId="{A41E33B0-3A2A-2F56-3D7E-D479A9E0FB48}"/>
          </ac:picMkLst>
        </pc:picChg>
      </pc:sldChg>
      <pc:sldChg chg="del">
        <pc:chgData name="Morten Waltorp Knudsen" userId="1dd74137-f57f-438d-9375-841850c4031d" providerId="ADAL" clId="{D58A95FC-B86F-4BB7-8699-F208657A5D83}" dt="2023-03-23T19:05:39.265" v="4809" actId="2696"/>
        <pc:sldMkLst>
          <pc:docMk/>
          <pc:sldMk cId="1854381647" sldId="577"/>
        </pc:sldMkLst>
      </pc:sldChg>
      <pc:sldChg chg="addSp delSp modSp del mod">
        <pc:chgData name="Morten Waltorp Knudsen" userId="1dd74137-f57f-438d-9375-841850c4031d" providerId="ADAL" clId="{D58A95FC-B86F-4BB7-8699-F208657A5D83}" dt="2023-03-27T20:17:45.158" v="6591" actId="47"/>
        <pc:sldMkLst>
          <pc:docMk/>
          <pc:sldMk cId="2583397218" sldId="577"/>
        </pc:sldMkLst>
        <pc:spChg chg="mod">
          <ac:chgData name="Morten Waltorp Knudsen" userId="1dd74137-f57f-438d-9375-841850c4031d" providerId="ADAL" clId="{D58A95FC-B86F-4BB7-8699-F208657A5D83}" dt="2023-03-27T20:15:24.483" v="6574" actId="1076"/>
          <ac:spMkLst>
            <pc:docMk/>
            <pc:sldMk cId="2583397218" sldId="577"/>
            <ac:spMk id="2" creationId="{3151B5F3-CC55-13F8-9E9F-989233052AB4}"/>
          </ac:spMkLst>
        </pc:spChg>
        <pc:spChg chg="mod">
          <ac:chgData name="Morten Waltorp Knudsen" userId="1dd74137-f57f-438d-9375-841850c4031d" providerId="ADAL" clId="{D58A95FC-B86F-4BB7-8699-F208657A5D83}" dt="2023-03-26T05:58:25.351" v="6433" actId="1076"/>
          <ac:spMkLst>
            <pc:docMk/>
            <pc:sldMk cId="2583397218" sldId="577"/>
            <ac:spMk id="3" creationId="{63473548-8068-08D5-C5EA-0A2E0C1FF95E}"/>
          </ac:spMkLst>
        </pc:spChg>
        <pc:spChg chg="add del mod">
          <ac:chgData name="Morten Waltorp Knudsen" userId="1dd74137-f57f-438d-9375-841850c4031d" providerId="ADAL" clId="{D58A95FC-B86F-4BB7-8699-F208657A5D83}" dt="2023-03-23T19:22:14.665" v="5068" actId="21"/>
          <ac:spMkLst>
            <pc:docMk/>
            <pc:sldMk cId="2583397218" sldId="577"/>
            <ac:spMk id="6" creationId="{3E96243A-DE80-7A18-31BC-7C5FCBD03344}"/>
          </ac:spMkLst>
        </pc:spChg>
        <pc:spChg chg="add del mod">
          <ac:chgData name="Morten Waltorp Knudsen" userId="1dd74137-f57f-438d-9375-841850c4031d" providerId="ADAL" clId="{D58A95FC-B86F-4BB7-8699-F208657A5D83}" dt="2023-03-23T19:20:49.152" v="5062" actId="478"/>
          <ac:spMkLst>
            <pc:docMk/>
            <pc:sldMk cId="2583397218" sldId="577"/>
            <ac:spMk id="7" creationId="{1820D0D8-5C12-B7CA-DA6B-0FD317B3C7BC}"/>
          </ac:spMkLst>
        </pc:spChg>
        <pc:picChg chg="add del mod">
          <ac:chgData name="Morten Waltorp Knudsen" userId="1dd74137-f57f-438d-9375-841850c4031d" providerId="ADAL" clId="{D58A95FC-B86F-4BB7-8699-F208657A5D83}" dt="2023-03-23T19:22:14.665" v="5068" actId="21"/>
          <ac:picMkLst>
            <pc:docMk/>
            <pc:sldMk cId="2583397218" sldId="577"/>
            <ac:picMk id="5" creationId="{2C72F80F-85C8-4F88-2C37-65E17BCB767E}"/>
          </ac:picMkLst>
        </pc:picChg>
        <pc:picChg chg="add del">
          <ac:chgData name="Morten Waltorp Knudsen" userId="1dd74137-f57f-438d-9375-841850c4031d" providerId="ADAL" clId="{D58A95FC-B86F-4BB7-8699-F208657A5D83}" dt="2023-03-26T05:57:59.734" v="6428" actId="22"/>
          <ac:picMkLst>
            <pc:docMk/>
            <pc:sldMk cId="2583397218" sldId="577"/>
            <ac:picMk id="5" creationId="{FAFCB993-2603-FF83-174C-2F1ED4B2FEDA}"/>
          </ac:picMkLst>
        </pc:picChg>
        <pc:picChg chg="add mod ord">
          <ac:chgData name="Morten Waltorp Knudsen" userId="1dd74137-f57f-438d-9375-841850c4031d" providerId="ADAL" clId="{D58A95FC-B86F-4BB7-8699-F208657A5D83}" dt="2023-03-27T20:16:39.743" v="6580" actId="1076"/>
          <ac:picMkLst>
            <pc:docMk/>
            <pc:sldMk cId="2583397218" sldId="577"/>
            <ac:picMk id="7" creationId="{1C6E925F-6CED-3EC6-A3C9-1DE5296F8CDE}"/>
          </ac:picMkLst>
        </pc:picChg>
        <pc:picChg chg="add mod">
          <ac:chgData name="Morten Waltorp Knudsen" userId="1dd74137-f57f-438d-9375-841850c4031d" providerId="ADAL" clId="{D58A95FC-B86F-4BB7-8699-F208657A5D83}" dt="2023-03-23T19:21:53.789" v="5067"/>
          <ac:picMkLst>
            <pc:docMk/>
            <pc:sldMk cId="2583397218" sldId="577"/>
            <ac:picMk id="8" creationId="{B77C23ED-E175-B344-7460-9ACAF4C6BBF7}"/>
          </ac:picMkLst>
        </pc:picChg>
        <pc:picChg chg="del">
          <ac:chgData name="Morten Waltorp Knudsen" userId="1dd74137-f57f-438d-9375-841850c4031d" providerId="ADAL" clId="{D58A95FC-B86F-4BB7-8699-F208657A5D83}" dt="2023-03-26T05:57:54.981" v="6426" actId="478"/>
          <ac:picMkLst>
            <pc:docMk/>
            <pc:sldMk cId="2583397218" sldId="577"/>
            <ac:picMk id="9" creationId="{A41E33B0-3A2A-2F56-3D7E-D479A9E0FB48}"/>
          </ac:picMkLst>
        </pc:picChg>
        <pc:picChg chg="add mod">
          <ac:chgData name="Morten Waltorp Knudsen" userId="1dd74137-f57f-438d-9375-841850c4031d" providerId="ADAL" clId="{D58A95FC-B86F-4BB7-8699-F208657A5D83}" dt="2023-03-23T19:21:53.789" v="5067"/>
          <ac:picMkLst>
            <pc:docMk/>
            <pc:sldMk cId="2583397218" sldId="577"/>
            <ac:picMk id="10" creationId="{E8C86D2B-B903-85D5-0C49-593923A1B616}"/>
          </ac:picMkLst>
        </pc:picChg>
      </pc:sldChg>
      <pc:sldChg chg="del">
        <pc:chgData name="Morten Waltorp Knudsen" userId="1dd74137-f57f-438d-9375-841850c4031d" providerId="ADAL" clId="{D58A95FC-B86F-4BB7-8699-F208657A5D83}" dt="2023-03-23T19:05:01.824" v="4808" actId="2696"/>
        <pc:sldMkLst>
          <pc:docMk/>
          <pc:sldMk cId="3563730394" sldId="577"/>
        </pc:sldMkLst>
      </pc:sldChg>
      <pc:sldChg chg="del">
        <pc:chgData name="Morten Waltorp Knudsen" userId="1dd74137-f57f-438d-9375-841850c4031d" providerId="ADAL" clId="{D58A95FC-B86F-4BB7-8699-F208657A5D83}" dt="2023-03-23T19:05:57.095" v="4810" actId="2696"/>
        <pc:sldMkLst>
          <pc:docMk/>
          <pc:sldMk cId="3752064772" sldId="577"/>
        </pc:sldMkLst>
      </pc:sldChg>
      <pc:sldChg chg="del">
        <pc:chgData name="Morten Waltorp Knudsen" userId="1dd74137-f57f-438d-9375-841850c4031d" providerId="ADAL" clId="{D58A95FC-B86F-4BB7-8699-F208657A5D83}" dt="2023-03-23T19:15:06.702" v="4964" actId="2696"/>
        <pc:sldMkLst>
          <pc:docMk/>
          <pc:sldMk cId="4082026358" sldId="577"/>
        </pc:sldMkLst>
      </pc:sldChg>
      <pc:sldChg chg="addSp delSp modSp new del mod ord modShow">
        <pc:chgData name="Morten Waltorp Knudsen" userId="1dd74137-f57f-438d-9375-841850c4031d" providerId="ADAL" clId="{D58A95FC-B86F-4BB7-8699-F208657A5D83}" dt="2023-03-23T19:02:01.662" v="4793" actId="2696"/>
        <pc:sldMkLst>
          <pc:docMk/>
          <pc:sldMk cId="1154800738" sldId="578"/>
        </pc:sldMkLst>
        <pc:spChg chg="del">
          <ac:chgData name="Morten Waltorp Knudsen" userId="1dd74137-f57f-438d-9375-841850c4031d" providerId="ADAL" clId="{D58A95FC-B86F-4BB7-8699-F208657A5D83}" dt="2023-03-20T06:43:16.046" v="2700" actId="478"/>
          <ac:spMkLst>
            <pc:docMk/>
            <pc:sldMk cId="1154800738" sldId="578"/>
            <ac:spMk id="2" creationId="{41802196-8993-DDD3-2909-44F5079C8B2B}"/>
          </ac:spMkLst>
        </pc:spChg>
        <pc:spChg chg="del">
          <ac:chgData name="Morten Waltorp Knudsen" userId="1dd74137-f57f-438d-9375-841850c4031d" providerId="ADAL" clId="{D58A95FC-B86F-4BB7-8699-F208657A5D83}" dt="2023-03-20T06:43:19.452" v="2701" actId="478"/>
          <ac:spMkLst>
            <pc:docMk/>
            <pc:sldMk cId="1154800738" sldId="578"/>
            <ac:spMk id="3" creationId="{2611EE01-AC56-1A32-6184-ED4167B8FBB5}"/>
          </ac:spMkLst>
        </pc:spChg>
        <pc:picChg chg="add mod">
          <ac:chgData name="Morten Waltorp Knudsen" userId="1dd74137-f57f-438d-9375-841850c4031d" providerId="ADAL" clId="{D58A95FC-B86F-4BB7-8699-F208657A5D83}" dt="2023-03-20T06:43:52.416" v="2706" actId="1076"/>
          <ac:picMkLst>
            <pc:docMk/>
            <pc:sldMk cId="1154800738" sldId="578"/>
            <ac:picMk id="5" creationId="{540ADD11-2B62-7E9B-B837-5F4782F85849}"/>
          </ac:picMkLst>
        </pc:picChg>
        <pc:picChg chg="add mod">
          <ac:chgData name="Morten Waltorp Knudsen" userId="1dd74137-f57f-438d-9375-841850c4031d" providerId="ADAL" clId="{D58A95FC-B86F-4BB7-8699-F208657A5D83}" dt="2023-03-20T06:44:02.708" v="2710" actId="1076"/>
          <ac:picMkLst>
            <pc:docMk/>
            <pc:sldMk cId="1154800738" sldId="578"/>
            <ac:picMk id="7" creationId="{6991617A-F3FB-6837-FCDD-28A2EDFB7432}"/>
          </ac:picMkLst>
        </pc:picChg>
      </pc:sldChg>
      <pc:sldChg chg="mod modShow">
        <pc:chgData name="Morten Waltorp Knudsen" userId="1dd74137-f57f-438d-9375-841850c4031d" providerId="ADAL" clId="{D58A95FC-B86F-4BB7-8699-F208657A5D83}" dt="2023-03-23T19:02:28.135" v="4795" actId="729"/>
        <pc:sldMkLst>
          <pc:docMk/>
          <pc:sldMk cId="2746143474" sldId="578"/>
        </pc:sldMkLst>
      </pc:sldChg>
      <pc:sldChg chg="addSp delSp modSp new del mod ord modShow">
        <pc:chgData name="Morten Waltorp Knudsen" userId="1dd74137-f57f-438d-9375-841850c4031d" providerId="ADAL" clId="{D58A95FC-B86F-4BB7-8699-F208657A5D83}" dt="2023-03-23T19:02:01.662" v="4793" actId="2696"/>
        <pc:sldMkLst>
          <pc:docMk/>
          <pc:sldMk cId="2174763041" sldId="579"/>
        </pc:sldMkLst>
        <pc:spChg chg="del">
          <ac:chgData name="Morten Waltorp Knudsen" userId="1dd74137-f57f-438d-9375-841850c4031d" providerId="ADAL" clId="{D58A95FC-B86F-4BB7-8699-F208657A5D83}" dt="2023-03-20T06:46:12.651" v="2725" actId="478"/>
          <ac:spMkLst>
            <pc:docMk/>
            <pc:sldMk cId="2174763041" sldId="579"/>
            <ac:spMk id="2" creationId="{08C38D9C-B184-CD77-9E10-579B9E6EB5A9}"/>
          </ac:spMkLst>
        </pc:spChg>
        <pc:spChg chg="del">
          <ac:chgData name="Morten Waltorp Knudsen" userId="1dd74137-f57f-438d-9375-841850c4031d" providerId="ADAL" clId="{D58A95FC-B86F-4BB7-8699-F208657A5D83}" dt="2023-03-20T06:44:51.868" v="2711" actId="478"/>
          <ac:spMkLst>
            <pc:docMk/>
            <pc:sldMk cId="2174763041" sldId="579"/>
            <ac:spMk id="3" creationId="{4C1074FF-8F43-0933-9250-5364DCCDE5FB}"/>
          </ac:spMkLst>
        </pc:spChg>
        <pc:picChg chg="add del mod">
          <ac:chgData name="Morten Waltorp Knudsen" userId="1dd74137-f57f-438d-9375-841850c4031d" providerId="ADAL" clId="{D58A95FC-B86F-4BB7-8699-F208657A5D83}" dt="2023-03-20T06:45:45.259" v="2716" actId="478"/>
          <ac:picMkLst>
            <pc:docMk/>
            <pc:sldMk cId="2174763041" sldId="579"/>
            <ac:picMk id="5" creationId="{1C64B723-737C-95EE-C9E4-335B7C9474DF}"/>
          </ac:picMkLst>
        </pc:picChg>
        <pc:picChg chg="add mod">
          <ac:chgData name="Morten Waltorp Knudsen" userId="1dd74137-f57f-438d-9375-841850c4031d" providerId="ADAL" clId="{D58A95FC-B86F-4BB7-8699-F208657A5D83}" dt="2023-03-20T06:46:10.304" v="2724" actId="1076"/>
          <ac:picMkLst>
            <pc:docMk/>
            <pc:sldMk cId="2174763041" sldId="579"/>
            <ac:picMk id="7" creationId="{BA8DF50B-273E-DF33-4CE5-62989844EF00}"/>
          </ac:picMkLst>
        </pc:picChg>
        <pc:picChg chg="add mod">
          <ac:chgData name="Morten Waltorp Knudsen" userId="1dd74137-f57f-438d-9375-841850c4031d" providerId="ADAL" clId="{D58A95FC-B86F-4BB7-8699-F208657A5D83}" dt="2023-03-20T06:45:56.280" v="2720" actId="1076"/>
          <ac:picMkLst>
            <pc:docMk/>
            <pc:sldMk cId="2174763041" sldId="579"/>
            <ac:picMk id="9" creationId="{979A098D-0CC3-1211-9F0F-5756A1C6AB2E}"/>
          </ac:picMkLst>
        </pc:picChg>
      </pc:sldChg>
      <pc:sldChg chg="mod modShow">
        <pc:chgData name="Morten Waltorp Knudsen" userId="1dd74137-f57f-438d-9375-841850c4031d" providerId="ADAL" clId="{D58A95FC-B86F-4BB7-8699-F208657A5D83}" dt="2023-03-23T19:02:23.499" v="4794" actId="729"/>
        <pc:sldMkLst>
          <pc:docMk/>
          <pc:sldMk cId="3924847411" sldId="579"/>
        </pc:sldMkLst>
      </pc:sldChg>
      <pc:sldChg chg="new del">
        <pc:chgData name="Morten Waltorp Knudsen" userId="1dd74137-f57f-438d-9375-841850c4031d" providerId="ADAL" clId="{D58A95FC-B86F-4BB7-8699-F208657A5D83}" dt="2023-03-20T06:50:11.288" v="2743" actId="47"/>
        <pc:sldMkLst>
          <pc:docMk/>
          <pc:sldMk cId="358967641" sldId="580"/>
        </pc:sldMkLst>
      </pc:sldChg>
      <pc:sldChg chg="add">
        <pc:chgData name="Morten Waltorp Knudsen" userId="1dd74137-f57f-438d-9375-841850c4031d" providerId="ADAL" clId="{D58A95FC-B86F-4BB7-8699-F208657A5D83}" dt="2023-03-23T19:43:46.757" v="5633"/>
        <pc:sldMkLst>
          <pc:docMk/>
          <pc:sldMk cId="506211027" sldId="581"/>
        </pc:sldMkLst>
      </pc:sldChg>
      <pc:sldChg chg="del">
        <pc:chgData name="Morten Waltorp Knudsen" userId="1dd74137-f57f-438d-9375-841850c4031d" providerId="ADAL" clId="{D58A95FC-B86F-4BB7-8699-F208657A5D83}" dt="2023-03-23T19:43:33.930" v="5632" actId="2696"/>
        <pc:sldMkLst>
          <pc:docMk/>
          <pc:sldMk cId="1131790563" sldId="581"/>
        </pc:sldMkLst>
      </pc:sldChg>
      <pc:sldChg chg="addSp delSp modSp new del mod addAnim delAnim modAnim">
        <pc:chgData name="Morten Waltorp Knudsen" userId="1dd74137-f57f-438d-9375-841850c4031d" providerId="ADAL" clId="{D58A95FC-B86F-4BB7-8699-F208657A5D83}" dt="2023-03-23T19:02:01.662" v="4793" actId="2696"/>
        <pc:sldMkLst>
          <pc:docMk/>
          <pc:sldMk cId="1888276769" sldId="581"/>
        </pc:sldMkLst>
        <pc:spChg chg="del">
          <ac:chgData name="Morten Waltorp Knudsen" userId="1dd74137-f57f-438d-9375-841850c4031d" providerId="ADAL" clId="{D58A95FC-B86F-4BB7-8699-F208657A5D83}" dt="2023-03-20T06:49:33.050" v="2734" actId="478"/>
          <ac:spMkLst>
            <pc:docMk/>
            <pc:sldMk cId="1888276769" sldId="581"/>
            <ac:spMk id="2" creationId="{FB5E0A6F-E032-9565-2D33-566901A53B7F}"/>
          </ac:spMkLst>
        </pc:spChg>
        <pc:spChg chg="del">
          <ac:chgData name="Morten Waltorp Knudsen" userId="1dd74137-f57f-438d-9375-841850c4031d" providerId="ADAL" clId="{D58A95FC-B86F-4BB7-8699-F208657A5D83}" dt="2023-03-20T06:49:30.258" v="2733" actId="478"/>
          <ac:spMkLst>
            <pc:docMk/>
            <pc:sldMk cId="1888276769" sldId="581"/>
            <ac:spMk id="3" creationId="{7525795B-75E0-A248-660A-8444A1C79229}"/>
          </ac:spMkLst>
        </pc:spChg>
        <pc:picChg chg="add del mod">
          <ac:chgData name="Morten Waltorp Knudsen" userId="1dd74137-f57f-438d-9375-841850c4031d" providerId="ADAL" clId="{D58A95FC-B86F-4BB7-8699-F208657A5D83}" dt="2023-03-20T20:55:19.799" v="3779" actId="478"/>
          <ac:picMkLst>
            <pc:docMk/>
            <pc:sldMk cId="1888276769" sldId="581"/>
            <ac:picMk id="4" creationId="{9D4AF6CB-34A8-D455-22F4-79E8676D0475}"/>
          </ac:picMkLst>
        </pc:picChg>
        <pc:picChg chg="add mod">
          <ac:chgData name="Morten Waltorp Knudsen" userId="1dd74137-f57f-438d-9375-841850c4031d" providerId="ADAL" clId="{D58A95FC-B86F-4BB7-8699-F208657A5D83}" dt="2023-03-20T20:56:14.870" v="3783" actId="1076"/>
          <ac:picMkLst>
            <pc:docMk/>
            <pc:sldMk cId="1888276769" sldId="581"/>
            <ac:picMk id="5" creationId="{DBACD80E-6E92-3D78-97A5-5DDE2AB5790A}"/>
          </ac:picMkLst>
        </pc:picChg>
      </pc:sldChg>
      <pc:sldChg chg="addSp delSp modSp new mod ord delAnim modAnim">
        <pc:chgData name="Morten Waltorp Knudsen" userId="1dd74137-f57f-438d-9375-841850c4031d" providerId="ADAL" clId="{D58A95FC-B86F-4BB7-8699-F208657A5D83}" dt="2023-03-23T20:21:20.571" v="5832"/>
        <pc:sldMkLst>
          <pc:docMk/>
          <pc:sldMk cId="1879633424" sldId="582"/>
        </pc:sldMkLst>
        <pc:spChg chg="del">
          <ac:chgData name="Morten Waltorp Knudsen" userId="1dd74137-f57f-438d-9375-841850c4031d" providerId="ADAL" clId="{D58A95FC-B86F-4BB7-8699-F208657A5D83}" dt="2023-03-20T06:51:18.467" v="2745" actId="478"/>
          <ac:spMkLst>
            <pc:docMk/>
            <pc:sldMk cId="1879633424" sldId="582"/>
            <ac:spMk id="2" creationId="{6B390DB2-8E27-C7A1-5365-F646BB38E3AF}"/>
          </ac:spMkLst>
        </pc:spChg>
        <pc:spChg chg="del">
          <ac:chgData name="Morten Waltorp Knudsen" userId="1dd74137-f57f-438d-9375-841850c4031d" providerId="ADAL" clId="{D58A95FC-B86F-4BB7-8699-F208657A5D83}" dt="2023-03-20T06:51:24.212" v="2746" actId="478"/>
          <ac:spMkLst>
            <pc:docMk/>
            <pc:sldMk cId="1879633424" sldId="582"/>
            <ac:spMk id="3" creationId="{7339D87A-B958-1F7F-B1CF-11B5DBF7C4EE}"/>
          </ac:spMkLst>
        </pc:spChg>
        <pc:picChg chg="add mod">
          <ac:chgData name="Morten Waltorp Knudsen" userId="1dd74137-f57f-438d-9375-841850c4031d" providerId="ADAL" clId="{D58A95FC-B86F-4BB7-8699-F208657A5D83}" dt="2023-03-23T20:20:58.841" v="5831" actId="1076"/>
          <ac:picMkLst>
            <pc:docMk/>
            <pc:sldMk cId="1879633424" sldId="582"/>
            <ac:picMk id="2" creationId="{C8091AC9-35D1-8636-7B86-2F15E2C30CF4}"/>
          </ac:picMkLst>
        </pc:picChg>
        <pc:picChg chg="add del mod">
          <ac:chgData name="Morten Waltorp Knudsen" userId="1dd74137-f57f-438d-9375-841850c4031d" providerId="ADAL" clId="{D58A95FC-B86F-4BB7-8699-F208657A5D83}" dt="2023-03-20T20:52:11.749" v="3773" actId="478"/>
          <ac:picMkLst>
            <pc:docMk/>
            <pc:sldMk cId="1879633424" sldId="582"/>
            <ac:picMk id="4" creationId="{B9940FC4-4D72-EE8F-2CCB-91349C8A7EEF}"/>
          </ac:picMkLst>
        </pc:picChg>
        <pc:picChg chg="add del mod">
          <ac:chgData name="Morten Waltorp Knudsen" userId="1dd74137-f57f-438d-9375-841850c4031d" providerId="ADAL" clId="{D58A95FC-B86F-4BB7-8699-F208657A5D83}" dt="2023-03-23T20:20:37.048" v="5827" actId="478"/>
          <ac:picMkLst>
            <pc:docMk/>
            <pc:sldMk cId="1879633424" sldId="582"/>
            <ac:picMk id="5" creationId="{F2D1BA5E-CBC3-2811-26C2-1B9437A491D0}"/>
          </ac:picMkLst>
        </pc:picChg>
      </pc:sldChg>
      <pc:sldChg chg="addSp delSp modSp new del mod delAnim modAnim modShow">
        <pc:chgData name="Morten Waltorp Knudsen" userId="1dd74137-f57f-438d-9375-841850c4031d" providerId="ADAL" clId="{D58A95FC-B86F-4BB7-8699-F208657A5D83}" dt="2023-03-23T19:02:01.662" v="4793" actId="2696"/>
        <pc:sldMkLst>
          <pc:docMk/>
          <pc:sldMk cId="814576465" sldId="583"/>
        </pc:sldMkLst>
        <pc:spChg chg="del">
          <ac:chgData name="Morten Waltorp Knudsen" userId="1dd74137-f57f-438d-9375-841850c4031d" providerId="ADAL" clId="{D58A95FC-B86F-4BB7-8699-F208657A5D83}" dt="2023-03-20T06:53:36.723" v="2758" actId="478"/>
          <ac:spMkLst>
            <pc:docMk/>
            <pc:sldMk cId="814576465" sldId="583"/>
            <ac:spMk id="2" creationId="{55D1955D-A25E-D7B2-2608-C674335E5E52}"/>
          </ac:spMkLst>
        </pc:spChg>
        <pc:spChg chg="del">
          <ac:chgData name="Morten Waltorp Knudsen" userId="1dd74137-f57f-438d-9375-841850c4031d" providerId="ADAL" clId="{D58A95FC-B86F-4BB7-8699-F208657A5D83}" dt="2023-03-20T06:53:32.706" v="2757"/>
          <ac:spMkLst>
            <pc:docMk/>
            <pc:sldMk cId="814576465" sldId="583"/>
            <ac:spMk id="3" creationId="{91041771-6F17-B10C-BC56-A84E1E4244A3}"/>
          </ac:spMkLst>
        </pc:spChg>
        <pc:spChg chg="add del mod">
          <ac:chgData name="Morten Waltorp Knudsen" userId="1dd74137-f57f-438d-9375-841850c4031d" providerId="ADAL" clId="{D58A95FC-B86F-4BB7-8699-F208657A5D83}" dt="2023-03-20T20:56:30.257" v="3785" actId="478"/>
          <ac:spMkLst>
            <pc:docMk/>
            <pc:sldMk cId="814576465" sldId="583"/>
            <ac:spMk id="6" creationId="{BA6F35C9-5855-637A-A08D-202A79787195}"/>
          </ac:spMkLst>
        </pc:spChg>
        <pc:picChg chg="add del mod">
          <ac:chgData name="Morten Waltorp Knudsen" userId="1dd74137-f57f-438d-9375-841850c4031d" providerId="ADAL" clId="{D58A95FC-B86F-4BB7-8699-F208657A5D83}" dt="2023-03-20T20:56:27.133" v="3784" actId="478"/>
          <ac:picMkLst>
            <pc:docMk/>
            <pc:sldMk cId="814576465" sldId="583"/>
            <ac:picMk id="4" creationId="{325C1CE6-05F0-30C0-9F65-24F8290F0970}"/>
          </ac:picMkLst>
        </pc:picChg>
        <pc:picChg chg="add mod">
          <ac:chgData name="Morten Waltorp Knudsen" userId="1dd74137-f57f-438d-9375-841850c4031d" providerId="ADAL" clId="{D58A95FC-B86F-4BB7-8699-F208657A5D83}" dt="2023-03-20T20:57:04.416" v="3789" actId="1076"/>
          <ac:picMkLst>
            <pc:docMk/>
            <pc:sldMk cId="814576465" sldId="583"/>
            <ac:picMk id="7" creationId="{B5FF7720-3A19-1FBC-F763-83CC34F98EB9}"/>
          </ac:picMkLst>
        </pc:picChg>
      </pc:sldChg>
      <pc:sldChg chg="del">
        <pc:chgData name="Morten Waltorp Knudsen" userId="1dd74137-f57f-438d-9375-841850c4031d" providerId="ADAL" clId="{D58A95FC-B86F-4BB7-8699-F208657A5D83}" dt="2023-03-23T19:43:33.930" v="5632" actId="2696"/>
        <pc:sldMkLst>
          <pc:docMk/>
          <pc:sldMk cId="1897386929" sldId="583"/>
        </pc:sldMkLst>
      </pc:sldChg>
      <pc:sldChg chg="add">
        <pc:chgData name="Morten Waltorp Knudsen" userId="1dd74137-f57f-438d-9375-841850c4031d" providerId="ADAL" clId="{D58A95FC-B86F-4BB7-8699-F208657A5D83}" dt="2023-03-23T19:43:46.757" v="5633"/>
        <pc:sldMkLst>
          <pc:docMk/>
          <pc:sldMk cId="2081752333" sldId="583"/>
        </pc:sldMkLst>
      </pc:sldChg>
      <pc:sldChg chg="addSp delSp modSp new mod delAnim modAnim">
        <pc:chgData name="Morten Waltorp Knudsen" userId="1dd74137-f57f-438d-9375-841850c4031d" providerId="ADAL" clId="{D58A95FC-B86F-4BB7-8699-F208657A5D83}" dt="2023-03-20T21:04:27.933" v="3891"/>
        <pc:sldMkLst>
          <pc:docMk/>
          <pc:sldMk cId="1342800943" sldId="584"/>
        </pc:sldMkLst>
        <pc:spChg chg="mod">
          <ac:chgData name="Morten Waltorp Knudsen" userId="1dd74137-f57f-438d-9375-841850c4031d" providerId="ADAL" clId="{D58A95FC-B86F-4BB7-8699-F208657A5D83}" dt="2023-03-20T21:02:18.564" v="3882" actId="14100"/>
          <ac:spMkLst>
            <pc:docMk/>
            <pc:sldMk cId="1342800943" sldId="584"/>
            <ac:spMk id="2" creationId="{70465CAD-5FE3-00C2-E745-31F8A6ED2A8E}"/>
          </ac:spMkLst>
        </pc:spChg>
        <pc:spChg chg="del">
          <ac:chgData name="Morten Waltorp Knudsen" userId="1dd74137-f57f-438d-9375-841850c4031d" providerId="ADAL" clId="{D58A95FC-B86F-4BB7-8699-F208657A5D83}" dt="2023-03-20T06:55:57.057" v="2798" actId="478"/>
          <ac:spMkLst>
            <pc:docMk/>
            <pc:sldMk cId="1342800943" sldId="584"/>
            <ac:spMk id="3" creationId="{B1D7D5FA-BFC5-E45C-9AEF-798CBBFBFE9E}"/>
          </ac:spMkLst>
        </pc:spChg>
        <pc:picChg chg="add del mod">
          <ac:chgData name="Morten Waltorp Knudsen" userId="1dd74137-f57f-438d-9375-841850c4031d" providerId="ADAL" clId="{D58A95FC-B86F-4BB7-8699-F208657A5D83}" dt="2023-03-20T20:59:31.905" v="3811" actId="478"/>
          <ac:picMkLst>
            <pc:docMk/>
            <pc:sldMk cId="1342800943" sldId="584"/>
            <ac:picMk id="4" creationId="{BCF37D0E-1218-1D1A-D58A-F8EC84DDB14A}"/>
          </ac:picMkLst>
        </pc:picChg>
        <pc:picChg chg="add mod">
          <ac:chgData name="Morten Waltorp Knudsen" userId="1dd74137-f57f-438d-9375-841850c4031d" providerId="ADAL" clId="{D58A95FC-B86F-4BB7-8699-F208657A5D83}" dt="2023-03-20T21:00:10.676" v="3818" actId="1076"/>
          <ac:picMkLst>
            <pc:docMk/>
            <pc:sldMk cId="1342800943" sldId="584"/>
            <ac:picMk id="5" creationId="{6EE4F218-2EA4-92E0-F555-A3C9B3FD810B}"/>
          </ac:picMkLst>
        </pc:picChg>
      </pc:sldChg>
      <pc:sldChg chg="addSp modSp new mod">
        <pc:chgData name="Morten Waltorp Knudsen" userId="1dd74137-f57f-438d-9375-841850c4031d" providerId="ADAL" clId="{D58A95FC-B86F-4BB7-8699-F208657A5D83}" dt="2023-03-20T07:05:37.815" v="3093" actId="1076"/>
        <pc:sldMkLst>
          <pc:docMk/>
          <pc:sldMk cId="392175408" sldId="585"/>
        </pc:sldMkLst>
        <pc:spChg chg="mod">
          <ac:chgData name="Morten Waltorp Knudsen" userId="1dd74137-f57f-438d-9375-841850c4031d" providerId="ADAL" clId="{D58A95FC-B86F-4BB7-8699-F208657A5D83}" dt="2023-03-20T06:58:36.220" v="2833" actId="5793"/>
          <ac:spMkLst>
            <pc:docMk/>
            <pc:sldMk cId="392175408" sldId="585"/>
            <ac:spMk id="2" creationId="{F6EE4F5D-AE24-ACBB-8586-5CAAF654DD9E}"/>
          </ac:spMkLst>
        </pc:spChg>
        <pc:spChg chg="mod">
          <ac:chgData name="Morten Waltorp Knudsen" userId="1dd74137-f57f-438d-9375-841850c4031d" providerId="ADAL" clId="{D58A95FC-B86F-4BB7-8699-F208657A5D83}" dt="2023-03-20T07:05:37.815" v="3093" actId="1076"/>
          <ac:spMkLst>
            <pc:docMk/>
            <pc:sldMk cId="392175408" sldId="585"/>
            <ac:spMk id="3" creationId="{B90187C3-4956-6309-221B-EB678F341633}"/>
          </ac:spMkLst>
        </pc:spChg>
        <pc:graphicFrameChg chg="add mod">
          <ac:chgData name="Morten Waltorp Knudsen" userId="1dd74137-f57f-438d-9375-841850c4031d" providerId="ADAL" clId="{D58A95FC-B86F-4BB7-8699-F208657A5D83}" dt="2023-03-20T07:05:13.542" v="3090" actId="1076"/>
          <ac:graphicFrameMkLst>
            <pc:docMk/>
            <pc:sldMk cId="392175408" sldId="585"/>
            <ac:graphicFrameMk id="4" creationId="{839E87A5-B31E-1F92-79AE-9F11C4956BF1}"/>
          </ac:graphicFrameMkLst>
        </pc:graphicFrameChg>
      </pc:sldChg>
      <pc:sldChg chg="delSp new del mod">
        <pc:chgData name="Morten Waltorp Knudsen" userId="1dd74137-f57f-438d-9375-841850c4031d" providerId="ADAL" clId="{D58A95FC-B86F-4BB7-8699-F208657A5D83}" dt="2023-03-20T06:57:23.583" v="2810" actId="47"/>
        <pc:sldMkLst>
          <pc:docMk/>
          <pc:sldMk cId="1550121999" sldId="585"/>
        </pc:sldMkLst>
        <pc:spChg chg="del">
          <ac:chgData name="Morten Waltorp Knudsen" userId="1dd74137-f57f-438d-9375-841850c4031d" providerId="ADAL" clId="{D58A95FC-B86F-4BB7-8699-F208657A5D83}" dt="2023-03-20T06:56:59.682" v="2807" actId="478"/>
          <ac:spMkLst>
            <pc:docMk/>
            <pc:sldMk cId="1550121999" sldId="585"/>
            <ac:spMk id="3" creationId="{CFF01F92-3326-C2AD-1967-13180D124A58}"/>
          </ac:spMkLst>
        </pc:spChg>
      </pc:sldChg>
      <pc:sldChg chg="new del">
        <pc:chgData name="Morten Waltorp Knudsen" userId="1dd74137-f57f-438d-9375-841850c4031d" providerId="ADAL" clId="{D58A95FC-B86F-4BB7-8699-F208657A5D83}" dt="2023-03-20T07:01:09.310" v="2954" actId="47"/>
        <pc:sldMkLst>
          <pc:docMk/>
          <pc:sldMk cId="2493563456" sldId="586"/>
        </pc:sldMkLst>
      </pc:sldChg>
      <pc:sldChg chg="modSp add mod">
        <pc:chgData name="Morten Waltorp Knudsen" userId="1dd74137-f57f-438d-9375-841850c4031d" providerId="ADAL" clId="{D58A95FC-B86F-4BB7-8699-F208657A5D83}" dt="2023-03-23T20:03:19.265" v="5814" actId="6549"/>
        <pc:sldMkLst>
          <pc:docMk/>
          <pc:sldMk cId="2059176591" sldId="587"/>
        </pc:sldMkLst>
        <pc:spChg chg="mod">
          <ac:chgData name="Morten Waltorp Knudsen" userId="1dd74137-f57f-438d-9375-841850c4031d" providerId="ADAL" clId="{D58A95FC-B86F-4BB7-8699-F208657A5D83}" dt="2023-03-23T20:03:19.265" v="5814" actId="6549"/>
          <ac:spMkLst>
            <pc:docMk/>
            <pc:sldMk cId="2059176591" sldId="587"/>
            <ac:spMk id="5" creationId="{F4E84114-24A1-C7D6-37A9-E125778921E1}"/>
          </ac:spMkLst>
        </pc:spChg>
      </pc:sldChg>
      <pc:sldChg chg="addSp delSp modSp new del mod modClrScheme chgLayout">
        <pc:chgData name="Morten Waltorp Knudsen" userId="1dd74137-f57f-438d-9375-841850c4031d" providerId="ADAL" clId="{D58A95FC-B86F-4BB7-8699-F208657A5D83}" dt="2023-03-20T21:04:50.662" v="3894" actId="47"/>
        <pc:sldMkLst>
          <pc:docMk/>
          <pc:sldMk cId="3974703271" sldId="588"/>
        </pc:sldMkLst>
        <pc:spChg chg="del mod ord">
          <ac:chgData name="Morten Waltorp Knudsen" userId="1dd74137-f57f-438d-9375-841850c4031d" providerId="ADAL" clId="{D58A95FC-B86F-4BB7-8699-F208657A5D83}" dt="2023-03-20T07:01:41.994" v="2975" actId="700"/>
          <ac:spMkLst>
            <pc:docMk/>
            <pc:sldMk cId="3974703271" sldId="588"/>
            <ac:spMk id="2" creationId="{EA11D459-CED6-27A5-4FAF-7A18880E6AA3}"/>
          </ac:spMkLst>
        </pc:spChg>
        <pc:spChg chg="del mod ord">
          <ac:chgData name="Morten Waltorp Knudsen" userId="1dd74137-f57f-438d-9375-841850c4031d" providerId="ADAL" clId="{D58A95FC-B86F-4BB7-8699-F208657A5D83}" dt="2023-03-20T07:01:41.994" v="2975" actId="700"/>
          <ac:spMkLst>
            <pc:docMk/>
            <pc:sldMk cId="3974703271" sldId="588"/>
            <ac:spMk id="3" creationId="{EE95B358-737B-D6DF-B3FC-49C61444C655}"/>
          </ac:spMkLst>
        </pc:spChg>
        <pc:spChg chg="del">
          <ac:chgData name="Morten Waltorp Knudsen" userId="1dd74137-f57f-438d-9375-841850c4031d" providerId="ADAL" clId="{D58A95FC-B86F-4BB7-8699-F208657A5D83}" dt="2023-03-20T07:01:41.994" v="2975" actId="700"/>
          <ac:spMkLst>
            <pc:docMk/>
            <pc:sldMk cId="3974703271" sldId="588"/>
            <ac:spMk id="4" creationId="{D62092DD-7301-D793-6181-54F156E2B053}"/>
          </ac:spMkLst>
        </pc:spChg>
        <pc:spChg chg="add mod ord">
          <ac:chgData name="Morten Waltorp Knudsen" userId="1dd74137-f57f-438d-9375-841850c4031d" providerId="ADAL" clId="{D58A95FC-B86F-4BB7-8699-F208657A5D83}" dt="2023-03-20T07:01:44.729" v="2980" actId="20577"/>
          <ac:spMkLst>
            <pc:docMk/>
            <pc:sldMk cId="3974703271" sldId="588"/>
            <ac:spMk id="5" creationId="{CF15E8D3-F35C-4A5F-2745-67247AB62623}"/>
          </ac:spMkLst>
        </pc:spChg>
        <pc:spChg chg="add del mod ord">
          <ac:chgData name="Morten Waltorp Knudsen" userId="1dd74137-f57f-438d-9375-841850c4031d" providerId="ADAL" clId="{D58A95FC-B86F-4BB7-8699-F208657A5D83}" dt="2023-03-20T07:02:06.518" v="2997" actId="3680"/>
          <ac:spMkLst>
            <pc:docMk/>
            <pc:sldMk cId="3974703271" sldId="588"/>
            <ac:spMk id="6" creationId="{E4C312E8-17C3-670C-3460-AE4D4B265C93}"/>
          </ac:spMkLst>
        </pc:spChg>
        <pc:graphicFrameChg chg="add mod ord modGraphic">
          <ac:chgData name="Morten Waltorp Knudsen" userId="1dd74137-f57f-438d-9375-841850c4031d" providerId="ADAL" clId="{D58A95FC-B86F-4BB7-8699-F208657A5D83}" dt="2023-03-20T07:04:54.663" v="3088"/>
          <ac:graphicFrameMkLst>
            <pc:docMk/>
            <pc:sldMk cId="3974703271" sldId="588"/>
            <ac:graphicFrameMk id="7" creationId="{00147164-39CC-FC97-0217-7C67CB2C4586}"/>
          </ac:graphicFrameMkLst>
        </pc:graphicFrameChg>
      </pc:sldChg>
      <pc:sldChg chg="addSp delSp modSp new mod">
        <pc:chgData name="Morten Waltorp Knudsen" userId="1dd74137-f57f-438d-9375-841850c4031d" providerId="ADAL" clId="{D58A95FC-B86F-4BB7-8699-F208657A5D83}" dt="2023-03-20T07:29:41.454" v="3770" actId="1076"/>
        <pc:sldMkLst>
          <pc:docMk/>
          <pc:sldMk cId="1619410593" sldId="589"/>
        </pc:sldMkLst>
        <pc:spChg chg="mod">
          <ac:chgData name="Morten Waltorp Knudsen" userId="1dd74137-f57f-438d-9375-841850c4031d" providerId="ADAL" clId="{D58A95FC-B86F-4BB7-8699-F208657A5D83}" dt="2023-03-20T07:29:41.454" v="3770" actId="1076"/>
          <ac:spMkLst>
            <pc:docMk/>
            <pc:sldMk cId="1619410593" sldId="589"/>
            <ac:spMk id="2" creationId="{5F7DA3FC-7676-3420-E84C-3783C77B57C7}"/>
          </ac:spMkLst>
        </pc:spChg>
        <pc:spChg chg="del">
          <ac:chgData name="Morten Waltorp Knudsen" userId="1dd74137-f57f-438d-9375-841850c4031d" providerId="ADAL" clId="{D58A95FC-B86F-4BB7-8699-F208657A5D83}" dt="2023-03-20T07:28:59.240" v="3760" actId="478"/>
          <ac:spMkLst>
            <pc:docMk/>
            <pc:sldMk cId="1619410593" sldId="589"/>
            <ac:spMk id="3" creationId="{B6428B48-BE65-095D-D24B-CDBF853980A1}"/>
          </ac:spMkLst>
        </pc:spChg>
        <pc:picChg chg="add mod">
          <ac:chgData name="Morten Waltorp Knudsen" userId="1dd74137-f57f-438d-9375-841850c4031d" providerId="ADAL" clId="{D58A95FC-B86F-4BB7-8699-F208657A5D83}" dt="2023-03-20T07:29:37.666" v="3769" actId="1076"/>
          <ac:picMkLst>
            <pc:docMk/>
            <pc:sldMk cId="1619410593" sldId="589"/>
            <ac:picMk id="5" creationId="{8EB29FEE-2CC4-E3CE-DDB6-FF3D2534CD19}"/>
          </ac:picMkLst>
        </pc:picChg>
      </pc:sldChg>
      <pc:sldChg chg="new del">
        <pc:chgData name="Morten Waltorp Knudsen" userId="1dd74137-f57f-438d-9375-841850c4031d" providerId="ADAL" clId="{D58A95FC-B86F-4BB7-8699-F208657A5D83}" dt="2023-03-20T07:31:19.218" v="3772" actId="47"/>
        <pc:sldMkLst>
          <pc:docMk/>
          <pc:sldMk cId="527236077" sldId="590"/>
        </pc:sldMkLst>
      </pc:sldChg>
      <pc:sldChg chg="addSp delSp modSp new del mod modAnim">
        <pc:chgData name="Morten Waltorp Knudsen" userId="1dd74137-f57f-438d-9375-841850c4031d" providerId="ADAL" clId="{D58A95FC-B86F-4BB7-8699-F208657A5D83}" dt="2023-03-23T19:02:01.662" v="4793" actId="2696"/>
        <pc:sldMkLst>
          <pc:docMk/>
          <pc:sldMk cId="779104398" sldId="590"/>
        </pc:sldMkLst>
        <pc:spChg chg="del">
          <ac:chgData name="Morten Waltorp Knudsen" userId="1dd74137-f57f-438d-9375-841850c4031d" providerId="ADAL" clId="{D58A95FC-B86F-4BB7-8699-F208657A5D83}" dt="2023-03-20T20:57:36.943" v="3793" actId="478"/>
          <ac:spMkLst>
            <pc:docMk/>
            <pc:sldMk cId="779104398" sldId="590"/>
            <ac:spMk id="2" creationId="{794BAEF8-EFD9-9B02-81E5-0E1DBC515234}"/>
          </ac:spMkLst>
        </pc:spChg>
        <pc:spChg chg="del">
          <ac:chgData name="Morten Waltorp Knudsen" userId="1dd74137-f57f-438d-9375-841850c4031d" providerId="ADAL" clId="{D58A95FC-B86F-4BB7-8699-F208657A5D83}" dt="2023-03-20T20:57:33.583" v="3792"/>
          <ac:spMkLst>
            <pc:docMk/>
            <pc:sldMk cId="779104398" sldId="590"/>
            <ac:spMk id="3" creationId="{6F45CC4A-7103-F3A4-C459-F44571F781F2}"/>
          </ac:spMkLst>
        </pc:spChg>
        <pc:picChg chg="add mod">
          <ac:chgData name="Morten Waltorp Knudsen" userId="1dd74137-f57f-438d-9375-841850c4031d" providerId="ADAL" clId="{D58A95FC-B86F-4BB7-8699-F208657A5D83}" dt="2023-03-20T20:57:46.875" v="3796" actId="1076"/>
          <ac:picMkLst>
            <pc:docMk/>
            <pc:sldMk cId="779104398" sldId="590"/>
            <ac:picMk id="4" creationId="{E65836AA-5A97-5896-5135-B2E294EAF956}"/>
          </ac:picMkLst>
        </pc:picChg>
      </pc:sldChg>
      <pc:sldChg chg="add del">
        <pc:chgData name="Morten Waltorp Knudsen" userId="1dd74137-f57f-438d-9375-841850c4031d" providerId="ADAL" clId="{D58A95FC-B86F-4BB7-8699-F208657A5D83}" dt="2023-03-23T19:45:40.786" v="5634" actId="47"/>
        <pc:sldMkLst>
          <pc:docMk/>
          <pc:sldMk cId="787498465" sldId="590"/>
        </pc:sldMkLst>
      </pc:sldChg>
      <pc:sldChg chg="del">
        <pc:chgData name="Morten Waltorp Knudsen" userId="1dd74137-f57f-438d-9375-841850c4031d" providerId="ADAL" clId="{D58A95FC-B86F-4BB7-8699-F208657A5D83}" dt="2023-03-23T19:43:33.930" v="5632" actId="2696"/>
        <pc:sldMkLst>
          <pc:docMk/>
          <pc:sldMk cId="806733309" sldId="590"/>
        </pc:sldMkLst>
      </pc:sldChg>
      <pc:sldChg chg="addSp delSp modSp new del mod modAnim">
        <pc:chgData name="Morten Waltorp Knudsen" userId="1dd74137-f57f-438d-9375-841850c4031d" providerId="ADAL" clId="{D58A95FC-B86F-4BB7-8699-F208657A5D83}" dt="2023-03-23T19:02:01.662" v="4793" actId="2696"/>
        <pc:sldMkLst>
          <pc:docMk/>
          <pc:sldMk cId="1016145831" sldId="591"/>
        </pc:sldMkLst>
        <pc:spChg chg="del">
          <ac:chgData name="Morten Waltorp Knudsen" userId="1dd74137-f57f-438d-9375-841850c4031d" providerId="ADAL" clId="{D58A95FC-B86F-4BB7-8699-F208657A5D83}" dt="2023-03-20T20:58:14.517" v="3800" actId="478"/>
          <ac:spMkLst>
            <pc:docMk/>
            <pc:sldMk cId="1016145831" sldId="591"/>
            <ac:spMk id="2" creationId="{0BA8B094-1F67-F581-B72F-29D4FD9C205F}"/>
          </ac:spMkLst>
        </pc:spChg>
        <pc:spChg chg="del">
          <ac:chgData name="Morten Waltorp Knudsen" userId="1dd74137-f57f-438d-9375-841850c4031d" providerId="ADAL" clId="{D58A95FC-B86F-4BB7-8699-F208657A5D83}" dt="2023-03-20T20:58:16.390" v="3801" actId="478"/>
          <ac:spMkLst>
            <pc:docMk/>
            <pc:sldMk cId="1016145831" sldId="591"/>
            <ac:spMk id="3" creationId="{08A885E4-9BAA-6EC4-BBF5-A7AE8546E416}"/>
          </ac:spMkLst>
        </pc:spChg>
        <pc:picChg chg="add mod">
          <ac:chgData name="Morten Waltorp Knudsen" userId="1dd74137-f57f-438d-9375-841850c4031d" providerId="ADAL" clId="{D58A95FC-B86F-4BB7-8699-F208657A5D83}" dt="2023-03-20T20:58:49.698" v="3805" actId="1076"/>
          <ac:picMkLst>
            <pc:docMk/>
            <pc:sldMk cId="1016145831" sldId="591"/>
            <ac:picMk id="4" creationId="{0ACE96C0-5BC1-B770-72CC-C889E6F99307}"/>
          </ac:picMkLst>
        </pc:picChg>
      </pc:sldChg>
      <pc:sldChg chg="add">
        <pc:chgData name="Morten Waltorp Knudsen" userId="1dd74137-f57f-438d-9375-841850c4031d" providerId="ADAL" clId="{D58A95FC-B86F-4BB7-8699-F208657A5D83}" dt="2023-03-23T19:43:46.757" v="5633"/>
        <pc:sldMkLst>
          <pc:docMk/>
          <pc:sldMk cId="1598263032" sldId="591"/>
        </pc:sldMkLst>
      </pc:sldChg>
      <pc:sldChg chg="del">
        <pc:chgData name="Morten Waltorp Knudsen" userId="1dd74137-f57f-438d-9375-841850c4031d" providerId="ADAL" clId="{D58A95FC-B86F-4BB7-8699-F208657A5D83}" dt="2023-03-23T19:43:33.930" v="5632" actId="2696"/>
        <pc:sldMkLst>
          <pc:docMk/>
          <pc:sldMk cId="2213417199" sldId="591"/>
        </pc:sldMkLst>
      </pc:sldChg>
      <pc:sldChg chg="addSp delSp modSp add del mod delAnim modAnim">
        <pc:chgData name="Morten Waltorp Knudsen" userId="1dd74137-f57f-438d-9375-841850c4031d" providerId="ADAL" clId="{D58A95FC-B86F-4BB7-8699-F208657A5D83}" dt="2023-03-26T05:37:56.294" v="5996" actId="2696"/>
        <pc:sldMkLst>
          <pc:docMk/>
          <pc:sldMk cId="1355121384" sldId="592"/>
        </pc:sldMkLst>
        <pc:spChg chg="mod">
          <ac:chgData name="Morten Waltorp Knudsen" userId="1dd74137-f57f-438d-9375-841850c4031d" providerId="ADAL" clId="{D58A95FC-B86F-4BB7-8699-F208657A5D83}" dt="2023-03-20T21:02:02.252" v="3878" actId="1076"/>
          <ac:spMkLst>
            <pc:docMk/>
            <pc:sldMk cId="1355121384" sldId="592"/>
            <ac:spMk id="2" creationId="{70465CAD-5FE3-00C2-E745-31F8A6ED2A8E}"/>
          </ac:spMkLst>
        </pc:spChg>
        <pc:picChg chg="add del mod">
          <ac:chgData name="Morten Waltorp Knudsen" userId="1dd74137-f57f-438d-9375-841850c4031d" providerId="ADAL" clId="{D58A95FC-B86F-4BB7-8699-F208657A5D83}" dt="2023-03-23T19:49:08.915" v="5635" actId="478"/>
          <ac:picMkLst>
            <pc:docMk/>
            <pc:sldMk cId="1355121384" sldId="592"/>
            <ac:picMk id="3" creationId="{7500BC3E-6531-F0A3-DB7C-5276B751C75C}"/>
          </ac:picMkLst>
        </pc:picChg>
        <pc:picChg chg="add mod">
          <ac:chgData name="Morten Waltorp Knudsen" userId="1dd74137-f57f-438d-9375-841850c4031d" providerId="ADAL" clId="{D58A95FC-B86F-4BB7-8699-F208657A5D83}" dt="2023-03-23T19:50:15.226" v="5639" actId="1076"/>
          <ac:picMkLst>
            <pc:docMk/>
            <pc:sldMk cId="1355121384" sldId="592"/>
            <ac:picMk id="4" creationId="{F2745499-9BF1-B40D-5CA5-CCC92728FECB}"/>
          </ac:picMkLst>
        </pc:picChg>
        <pc:picChg chg="del">
          <ac:chgData name="Morten Waltorp Knudsen" userId="1dd74137-f57f-438d-9375-841850c4031d" providerId="ADAL" clId="{D58A95FC-B86F-4BB7-8699-F208657A5D83}" dt="2023-03-20T21:00:58.394" v="3825" actId="478"/>
          <ac:picMkLst>
            <pc:docMk/>
            <pc:sldMk cId="1355121384" sldId="592"/>
            <ac:picMk id="5" creationId="{6EE4F218-2EA4-92E0-F555-A3C9B3FD810B}"/>
          </ac:picMkLst>
        </pc:picChg>
      </pc:sldChg>
      <pc:sldChg chg="delSp del mod delAnim">
        <pc:chgData name="Morten Waltorp Knudsen" userId="1dd74137-f57f-438d-9375-841850c4031d" providerId="ADAL" clId="{D58A95FC-B86F-4BB7-8699-F208657A5D83}" dt="2023-03-26T06:07:25.973" v="6506" actId="47"/>
        <pc:sldMkLst>
          <pc:docMk/>
          <pc:sldMk cId="3383714738" sldId="592"/>
        </pc:sldMkLst>
        <pc:picChg chg="del">
          <ac:chgData name="Morten Waltorp Knudsen" userId="1dd74137-f57f-438d-9375-841850c4031d" providerId="ADAL" clId="{D58A95FC-B86F-4BB7-8699-F208657A5D83}" dt="2023-03-26T06:03:00.966" v="6505" actId="478"/>
          <ac:picMkLst>
            <pc:docMk/>
            <pc:sldMk cId="3383714738" sldId="592"/>
            <ac:picMk id="4" creationId="{F2745499-9BF1-B40D-5CA5-CCC92728FECB}"/>
          </ac:picMkLst>
        </pc:picChg>
      </pc:sldChg>
      <pc:sldChg chg="addSp delSp modSp new mod modClrScheme chgLayout">
        <pc:chgData name="Morten Waltorp Knudsen" userId="1dd74137-f57f-438d-9375-841850c4031d" providerId="ADAL" clId="{D58A95FC-B86F-4BB7-8699-F208657A5D83}" dt="2023-03-23T19:35:53.941" v="5594" actId="1076"/>
        <pc:sldMkLst>
          <pc:docMk/>
          <pc:sldMk cId="1476805807" sldId="593"/>
        </pc:sldMkLst>
        <pc:spChg chg="del mod ord">
          <ac:chgData name="Morten Waltorp Knudsen" userId="1dd74137-f57f-438d-9375-841850c4031d" providerId="ADAL" clId="{D58A95FC-B86F-4BB7-8699-F208657A5D83}" dt="2023-03-23T18:11:04.329" v="3962" actId="700"/>
          <ac:spMkLst>
            <pc:docMk/>
            <pc:sldMk cId="1476805807" sldId="593"/>
            <ac:spMk id="2" creationId="{4FF0B27F-435E-3043-1966-D6A01A8397A3}"/>
          </ac:spMkLst>
        </pc:spChg>
        <pc:spChg chg="del mod ord">
          <ac:chgData name="Morten Waltorp Knudsen" userId="1dd74137-f57f-438d-9375-841850c4031d" providerId="ADAL" clId="{D58A95FC-B86F-4BB7-8699-F208657A5D83}" dt="2023-03-23T18:11:04.329" v="3962" actId="700"/>
          <ac:spMkLst>
            <pc:docMk/>
            <pc:sldMk cId="1476805807" sldId="593"/>
            <ac:spMk id="3" creationId="{A1DFE5B7-902A-809A-1657-72347C786470}"/>
          </ac:spMkLst>
        </pc:spChg>
        <pc:spChg chg="del">
          <ac:chgData name="Morten Waltorp Knudsen" userId="1dd74137-f57f-438d-9375-841850c4031d" providerId="ADAL" clId="{D58A95FC-B86F-4BB7-8699-F208657A5D83}" dt="2023-03-23T18:11:04.329" v="3962" actId="700"/>
          <ac:spMkLst>
            <pc:docMk/>
            <pc:sldMk cId="1476805807" sldId="593"/>
            <ac:spMk id="4" creationId="{3D52838A-D315-AC92-AB22-41F4F62C40AC}"/>
          </ac:spMkLst>
        </pc:spChg>
        <pc:spChg chg="add mod ord">
          <ac:chgData name="Morten Waltorp Knudsen" userId="1dd74137-f57f-438d-9375-841850c4031d" providerId="ADAL" clId="{D58A95FC-B86F-4BB7-8699-F208657A5D83}" dt="2023-03-23T19:28:25.109" v="5301" actId="1076"/>
          <ac:spMkLst>
            <pc:docMk/>
            <pc:sldMk cId="1476805807" sldId="593"/>
            <ac:spMk id="5" creationId="{7C99FBAA-2FBE-D2E5-19C5-4E9E2522B166}"/>
          </ac:spMkLst>
        </pc:spChg>
        <pc:spChg chg="add mod ord">
          <ac:chgData name="Morten Waltorp Knudsen" userId="1dd74137-f57f-438d-9375-841850c4031d" providerId="ADAL" clId="{D58A95FC-B86F-4BB7-8699-F208657A5D83}" dt="2023-03-23T19:35:46.511" v="5593" actId="5793"/>
          <ac:spMkLst>
            <pc:docMk/>
            <pc:sldMk cId="1476805807" sldId="593"/>
            <ac:spMk id="6" creationId="{49D10A6D-E9F2-D344-A36E-9B8B070304D0}"/>
          </ac:spMkLst>
        </pc:spChg>
        <pc:spChg chg="add del mod">
          <ac:chgData name="Morten Waltorp Knudsen" userId="1dd74137-f57f-438d-9375-841850c4031d" providerId="ADAL" clId="{D58A95FC-B86F-4BB7-8699-F208657A5D83}" dt="2023-03-23T18:33:47.032" v="4595" actId="478"/>
          <ac:spMkLst>
            <pc:docMk/>
            <pc:sldMk cId="1476805807" sldId="593"/>
            <ac:spMk id="9" creationId="{1B0F8950-ABB6-4FBE-969F-BCB1E86EB7B2}"/>
          </ac:spMkLst>
        </pc:spChg>
        <pc:spChg chg="add del mod">
          <ac:chgData name="Morten Waltorp Knudsen" userId="1dd74137-f57f-438d-9375-841850c4031d" providerId="ADAL" clId="{D58A95FC-B86F-4BB7-8699-F208657A5D83}" dt="2023-03-23T19:31:58.206" v="5468" actId="478"/>
          <ac:spMkLst>
            <pc:docMk/>
            <pc:sldMk cId="1476805807" sldId="593"/>
            <ac:spMk id="10" creationId="{4A9DEA97-441C-F60A-CA01-3DBB40215AD6}"/>
          </ac:spMkLst>
        </pc:spChg>
        <pc:picChg chg="add mod">
          <ac:chgData name="Morten Waltorp Knudsen" userId="1dd74137-f57f-438d-9375-841850c4031d" providerId="ADAL" clId="{D58A95FC-B86F-4BB7-8699-F208657A5D83}" dt="2023-03-23T19:33:34.997" v="5538" actId="1076"/>
          <ac:picMkLst>
            <pc:docMk/>
            <pc:sldMk cId="1476805807" sldId="593"/>
            <ac:picMk id="8" creationId="{53A80E8D-675F-9592-64BC-674099505079}"/>
          </ac:picMkLst>
        </pc:picChg>
        <pc:picChg chg="add mod">
          <ac:chgData name="Morten Waltorp Knudsen" userId="1dd74137-f57f-438d-9375-841850c4031d" providerId="ADAL" clId="{D58A95FC-B86F-4BB7-8699-F208657A5D83}" dt="2023-03-23T19:35:53.941" v="5594" actId="1076"/>
          <ac:picMkLst>
            <pc:docMk/>
            <pc:sldMk cId="1476805807" sldId="593"/>
            <ac:picMk id="11" creationId="{BB6F563B-F6B4-D203-74F1-516B92555680}"/>
          </ac:picMkLst>
        </pc:picChg>
      </pc:sldChg>
      <pc:sldChg chg="addSp delSp modSp new mod">
        <pc:chgData name="Morten Waltorp Knudsen" userId="1dd74137-f57f-438d-9375-841850c4031d" providerId="ADAL" clId="{D58A95FC-B86F-4BB7-8699-F208657A5D83}" dt="2023-03-23T19:08:32.843" v="4832" actId="1076"/>
        <pc:sldMkLst>
          <pc:docMk/>
          <pc:sldMk cId="1720278217" sldId="594"/>
        </pc:sldMkLst>
        <pc:spChg chg="del">
          <ac:chgData name="Morten Waltorp Knudsen" userId="1dd74137-f57f-438d-9375-841850c4031d" providerId="ADAL" clId="{D58A95FC-B86F-4BB7-8699-F208657A5D83}" dt="2023-03-23T18:24:03.746" v="4529" actId="478"/>
          <ac:spMkLst>
            <pc:docMk/>
            <pc:sldMk cId="1720278217" sldId="594"/>
            <ac:spMk id="2" creationId="{4896E586-693A-8198-0985-B47C58A2DF53}"/>
          </ac:spMkLst>
        </pc:spChg>
        <pc:spChg chg="del">
          <ac:chgData name="Morten Waltorp Knudsen" userId="1dd74137-f57f-438d-9375-841850c4031d" providerId="ADAL" clId="{D58A95FC-B86F-4BB7-8699-F208657A5D83}" dt="2023-03-23T18:24:05.194" v="4530" actId="478"/>
          <ac:spMkLst>
            <pc:docMk/>
            <pc:sldMk cId="1720278217" sldId="594"/>
            <ac:spMk id="3" creationId="{742DB76A-27B0-246D-0753-E7ED70E76033}"/>
          </ac:spMkLst>
        </pc:spChg>
        <pc:picChg chg="add mod">
          <ac:chgData name="Morten Waltorp Knudsen" userId="1dd74137-f57f-438d-9375-841850c4031d" providerId="ADAL" clId="{D58A95FC-B86F-4BB7-8699-F208657A5D83}" dt="2023-03-23T18:24:13.299" v="4533" actId="1076"/>
          <ac:picMkLst>
            <pc:docMk/>
            <pc:sldMk cId="1720278217" sldId="594"/>
            <ac:picMk id="5" creationId="{70600599-FFD5-C506-3831-360A510B4191}"/>
          </ac:picMkLst>
        </pc:picChg>
        <pc:picChg chg="add mod">
          <ac:chgData name="Morten Waltorp Knudsen" userId="1dd74137-f57f-438d-9375-841850c4031d" providerId="ADAL" clId="{D58A95FC-B86F-4BB7-8699-F208657A5D83}" dt="2023-03-23T19:08:32.843" v="4832" actId="1076"/>
          <ac:picMkLst>
            <pc:docMk/>
            <pc:sldMk cId="1720278217" sldId="594"/>
            <ac:picMk id="6" creationId="{CFCF5AD1-9384-01BD-F1E8-C2536DB48DDC}"/>
          </ac:picMkLst>
        </pc:picChg>
      </pc:sldChg>
      <pc:sldChg chg="addSp delSp modSp new mod">
        <pc:chgData name="Morten Waltorp Knudsen" userId="1dd74137-f57f-438d-9375-841850c4031d" providerId="ADAL" clId="{D58A95FC-B86F-4BB7-8699-F208657A5D83}" dt="2023-03-23T19:08:17.127" v="4828" actId="1076"/>
        <pc:sldMkLst>
          <pc:docMk/>
          <pc:sldMk cId="2611381836" sldId="595"/>
        </pc:sldMkLst>
        <pc:spChg chg="del">
          <ac:chgData name="Morten Waltorp Knudsen" userId="1dd74137-f57f-438d-9375-841850c4031d" providerId="ADAL" clId="{D58A95FC-B86F-4BB7-8699-F208657A5D83}" dt="2023-03-23T18:25:42.779" v="4547" actId="478"/>
          <ac:spMkLst>
            <pc:docMk/>
            <pc:sldMk cId="2611381836" sldId="595"/>
            <ac:spMk id="2" creationId="{4B66D011-BBA7-B2F5-9C20-0A379DE77FDE}"/>
          </ac:spMkLst>
        </pc:spChg>
        <pc:spChg chg="del">
          <ac:chgData name="Morten Waltorp Knudsen" userId="1dd74137-f57f-438d-9375-841850c4031d" providerId="ADAL" clId="{D58A95FC-B86F-4BB7-8699-F208657A5D83}" dt="2023-03-23T18:25:35.579" v="4545" actId="478"/>
          <ac:spMkLst>
            <pc:docMk/>
            <pc:sldMk cId="2611381836" sldId="595"/>
            <ac:spMk id="3" creationId="{8355AA68-9112-A8A5-4A96-0D493EFC69AF}"/>
          </ac:spMkLst>
        </pc:spChg>
        <pc:picChg chg="add mod">
          <ac:chgData name="Morten Waltorp Knudsen" userId="1dd74137-f57f-438d-9375-841850c4031d" providerId="ADAL" clId="{D58A95FC-B86F-4BB7-8699-F208657A5D83}" dt="2023-03-23T19:08:15.383" v="4827" actId="1076"/>
          <ac:picMkLst>
            <pc:docMk/>
            <pc:sldMk cId="2611381836" sldId="595"/>
            <ac:picMk id="5" creationId="{F39B39E0-9B5C-5BF9-F9A3-E928EBBE6738}"/>
          </ac:picMkLst>
        </pc:picChg>
        <pc:picChg chg="add mod">
          <ac:chgData name="Morten Waltorp Knudsen" userId="1dd74137-f57f-438d-9375-841850c4031d" providerId="ADAL" clId="{D58A95FC-B86F-4BB7-8699-F208657A5D83}" dt="2023-03-23T19:08:17.127" v="4828" actId="1076"/>
          <ac:picMkLst>
            <pc:docMk/>
            <pc:sldMk cId="2611381836" sldId="595"/>
            <ac:picMk id="6" creationId="{F4DE4272-9331-47F6-A9A8-A31D9938B43C}"/>
          </ac:picMkLst>
        </pc:picChg>
      </pc:sldChg>
      <pc:sldChg chg="addSp delSp modSp new del mod modClrScheme chgLayout">
        <pc:chgData name="Morten Waltorp Knudsen" userId="1dd74137-f57f-438d-9375-841850c4031d" providerId="ADAL" clId="{D58A95FC-B86F-4BB7-8699-F208657A5D83}" dt="2023-03-23T18:38:49.764" v="4655" actId="47"/>
        <pc:sldMkLst>
          <pc:docMk/>
          <pc:sldMk cId="514627382" sldId="596"/>
        </pc:sldMkLst>
        <pc:spChg chg="del mod ord">
          <ac:chgData name="Morten Waltorp Knudsen" userId="1dd74137-f57f-438d-9375-841850c4031d" providerId="ADAL" clId="{D58A95FC-B86F-4BB7-8699-F208657A5D83}" dt="2023-03-23T18:27:40.318" v="4550" actId="700"/>
          <ac:spMkLst>
            <pc:docMk/>
            <pc:sldMk cId="514627382" sldId="596"/>
            <ac:spMk id="2" creationId="{F60BBADF-A65A-25FD-8495-11582DE0B47E}"/>
          </ac:spMkLst>
        </pc:spChg>
        <pc:spChg chg="del mod ord">
          <ac:chgData name="Morten Waltorp Knudsen" userId="1dd74137-f57f-438d-9375-841850c4031d" providerId="ADAL" clId="{D58A95FC-B86F-4BB7-8699-F208657A5D83}" dt="2023-03-23T18:27:40.318" v="4550" actId="700"/>
          <ac:spMkLst>
            <pc:docMk/>
            <pc:sldMk cId="514627382" sldId="596"/>
            <ac:spMk id="3" creationId="{06DB8159-3772-6962-7502-AEBC716EF400}"/>
          </ac:spMkLst>
        </pc:spChg>
        <pc:spChg chg="add mod ord">
          <ac:chgData name="Morten Waltorp Knudsen" userId="1dd74137-f57f-438d-9375-841850c4031d" providerId="ADAL" clId="{D58A95FC-B86F-4BB7-8699-F208657A5D83}" dt="2023-03-23T18:38:42.080" v="4654" actId="20577"/>
          <ac:spMkLst>
            <pc:docMk/>
            <pc:sldMk cId="514627382" sldId="596"/>
            <ac:spMk id="4" creationId="{EE395C13-E1DE-4A45-5369-82518A252CD2}"/>
          </ac:spMkLst>
        </pc:spChg>
        <pc:spChg chg="add mod ord">
          <ac:chgData name="Morten Waltorp Knudsen" userId="1dd74137-f57f-438d-9375-841850c4031d" providerId="ADAL" clId="{D58A95FC-B86F-4BB7-8699-F208657A5D83}" dt="2023-03-23T18:27:40.318" v="4550" actId="700"/>
          <ac:spMkLst>
            <pc:docMk/>
            <pc:sldMk cId="514627382" sldId="596"/>
            <ac:spMk id="5" creationId="{5FA71596-DF15-2BE8-DE0D-703DA4E60B35}"/>
          </ac:spMkLst>
        </pc:spChg>
        <pc:spChg chg="add mod ord">
          <ac:chgData name="Morten Waltorp Knudsen" userId="1dd74137-f57f-438d-9375-841850c4031d" providerId="ADAL" clId="{D58A95FC-B86F-4BB7-8699-F208657A5D83}" dt="2023-03-23T18:27:40.318" v="4550" actId="700"/>
          <ac:spMkLst>
            <pc:docMk/>
            <pc:sldMk cId="514627382" sldId="596"/>
            <ac:spMk id="6" creationId="{E53A82EE-9410-043F-0099-D003A4879DCC}"/>
          </ac:spMkLst>
        </pc:spChg>
      </pc:sldChg>
      <pc:sldChg chg="add del">
        <pc:chgData name="Morten Waltorp Knudsen" userId="1dd74137-f57f-438d-9375-841850c4031d" providerId="ADAL" clId="{D58A95FC-B86F-4BB7-8699-F208657A5D83}" dt="2023-03-23T19:18:29.547" v="4989"/>
        <pc:sldMkLst>
          <pc:docMk/>
          <pc:sldMk cId="1531182040" sldId="596"/>
        </pc:sldMkLst>
      </pc:sldChg>
      <pc:sldChg chg="addSp delSp modSp new del mod modClrScheme chgLayout">
        <pc:chgData name="Morten Waltorp Knudsen" userId="1dd74137-f57f-438d-9375-841850c4031d" providerId="ADAL" clId="{D58A95FC-B86F-4BB7-8699-F208657A5D83}" dt="2023-03-23T19:08:48.722" v="4834" actId="47"/>
        <pc:sldMkLst>
          <pc:docMk/>
          <pc:sldMk cId="2919899273" sldId="596"/>
        </pc:sldMkLst>
        <pc:spChg chg="del mod ord">
          <ac:chgData name="Morten Waltorp Knudsen" userId="1dd74137-f57f-438d-9375-841850c4031d" providerId="ADAL" clId="{D58A95FC-B86F-4BB7-8699-F208657A5D83}" dt="2023-03-23T19:06:19.062" v="4812" actId="700"/>
          <ac:spMkLst>
            <pc:docMk/>
            <pc:sldMk cId="2919899273" sldId="596"/>
            <ac:spMk id="2" creationId="{D1C3E240-1F29-2FB9-7D43-B7713EDDAF37}"/>
          </ac:spMkLst>
        </pc:spChg>
        <pc:spChg chg="del mod ord">
          <ac:chgData name="Morten Waltorp Knudsen" userId="1dd74137-f57f-438d-9375-841850c4031d" providerId="ADAL" clId="{D58A95FC-B86F-4BB7-8699-F208657A5D83}" dt="2023-03-23T19:06:19.062" v="4812" actId="700"/>
          <ac:spMkLst>
            <pc:docMk/>
            <pc:sldMk cId="2919899273" sldId="596"/>
            <ac:spMk id="3" creationId="{0E759E04-EE15-6D2C-5A1E-C8C560810C8A}"/>
          </ac:spMkLst>
        </pc:spChg>
        <pc:spChg chg="add mod ord">
          <ac:chgData name="Morten Waltorp Knudsen" userId="1dd74137-f57f-438d-9375-841850c4031d" providerId="ADAL" clId="{D58A95FC-B86F-4BB7-8699-F208657A5D83}" dt="2023-03-23T19:06:19.062" v="4812" actId="700"/>
          <ac:spMkLst>
            <pc:docMk/>
            <pc:sldMk cId="2919899273" sldId="596"/>
            <ac:spMk id="4" creationId="{BD592718-2564-B471-C125-9A9764F1F6D9}"/>
          </ac:spMkLst>
        </pc:spChg>
        <pc:spChg chg="add mod ord">
          <ac:chgData name="Morten Waltorp Knudsen" userId="1dd74137-f57f-438d-9375-841850c4031d" providerId="ADAL" clId="{D58A95FC-B86F-4BB7-8699-F208657A5D83}" dt="2023-03-23T19:06:19.062" v="4812" actId="700"/>
          <ac:spMkLst>
            <pc:docMk/>
            <pc:sldMk cId="2919899273" sldId="596"/>
            <ac:spMk id="5" creationId="{431DB213-79C3-4483-4C35-BABB5380E058}"/>
          </ac:spMkLst>
        </pc:spChg>
        <pc:spChg chg="add del mod ord">
          <ac:chgData name="Morten Waltorp Knudsen" userId="1dd74137-f57f-438d-9375-841850c4031d" providerId="ADAL" clId="{D58A95FC-B86F-4BB7-8699-F208657A5D83}" dt="2023-03-23T19:06:45.267" v="4813" actId="931"/>
          <ac:spMkLst>
            <pc:docMk/>
            <pc:sldMk cId="2919899273" sldId="596"/>
            <ac:spMk id="6" creationId="{47182345-6935-CA4C-1D13-8B5818CA6532}"/>
          </ac:spMkLst>
        </pc:spChg>
        <pc:spChg chg="add mod">
          <ac:chgData name="Morten Waltorp Knudsen" userId="1dd74137-f57f-438d-9375-841850c4031d" providerId="ADAL" clId="{D58A95FC-B86F-4BB7-8699-F208657A5D83}" dt="2023-03-23T19:08:42.208" v="4833" actId="478"/>
          <ac:spMkLst>
            <pc:docMk/>
            <pc:sldMk cId="2919899273" sldId="596"/>
            <ac:spMk id="10" creationId="{32EE4841-3497-8AB0-BBD4-F96CBFD4FBD0}"/>
          </ac:spMkLst>
        </pc:spChg>
        <pc:picChg chg="add del mod modCrop">
          <ac:chgData name="Morten Waltorp Knudsen" userId="1dd74137-f57f-438d-9375-841850c4031d" providerId="ADAL" clId="{D58A95FC-B86F-4BB7-8699-F208657A5D83}" dt="2023-03-23T19:08:42.208" v="4833" actId="478"/>
          <ac:picMkLst>
            <pc:docMk/>
            <pc:sldMk cId="2919899273" sldId="596"/>
            <ac:picMk id="8" creationId="{3EC7126D-D75F-6F96-CC96-1EFE18E5C9E5}"/>
          </ac:picMkLst>
        </pc:picChg>
      </pc:sldChg>
      <pc:sldChg chg="addSp delSp modSp new add del mod ord modAnim">
        <pc:chgData name="Morten Waltorp Knudsen" userId="1dd74137-f57f-438d-9375-841850c4031d" providerId="ADAL" clId="{D58A95FC-B86F-4BB7-8699-F208657A5D83}" dt="2023-03-26T06:01:37.745" v="6493" actId="20577"/>
        <pc:sldMkLst>
          <pc:docMk/>
          <pc:sldMk cId="4049022998" sldId="596"/>
        </pc:sldMkLst>
        <pc:spChg chg="mod">
          <ac:chgData name="Morten Waltorp Knudsen" userId="1dd74137-f57f-438d-9375-841850c4031d" providerId="ADAL" clId="{D58A95FC-B86F-4BB7-8699-F208657A5D83}" dt="2023-03-26T06:01:37.745" v="6493" actId="20577"/>
          <ac:spMkLst>
            <pc:docMk/>
            <pc:sldMk cId="4049022998" sldId="596"/>
            <ac:spMk id="2" creationId="{E5DD283D-7350-6BD8-485D-3B9793664C67}"/>
          </ac:spMkLst>
        </pc:spChg>
        <pc:spChg chg="del">
          <ac:chgData name="Morten Waltorp Knudsen" userId="1dd74137-f57f-438d-9375-841850c4031d" providerId="ADAL" clId="{D58A95FC-B86F-4BB7-8699-F208657A5D83}" dt="2023-03-23T19:51:33.174" v="5643" actId="478"/>
          <ac:spMkLst>
            <pc:docMk/>
            <pc:sldMk cId="4049022998" sldId="596"/>
            <ac:spMk id="3" creationId="{0281285E-4877-6400-835B-36EC54411412}"/>
          </ac:spMkLst>
        </pc:spChg>
        <pc:picChg chg="add mod">
          <ac:chgData name="Morten Waltorp Knudsen" userId="1dd74137-f57f-438d-9375-841850c4031d" providerId="ADAL" clId="{D58A95FC-B86F-4BB7-8699-F208657A5D83}" dt="2023-03-23T20:45:44.691" v="5849" actId="1076"/>
          <ac:picMkLst>
            <pc:docMk/>
            <pc:sldMk cId="4049022998" sldId="596"/>
            <ac:picMk id="4" creationId="{653A0A12-1BBE-F8B1-AC40-09FFED823BAD}"/>
          </ac:picMkLst>
        </pc:picChg>
      </pc:sldChg>
      <pc:sldChg chg="add">
        <pc:chgData name="Morten Waltorp Knudsen" userId="1dd74137-f57f-438d-9375-841850c4031d" providerId="ADAL" clId="{D58A95FC-B86F-4BB7-8699-F208657A5D83}" dt="2023-03-23T20:01:37.196" v="5720"/>
        <pc:sldMkLst>
          <pc:docMk/>
          <pc:sldMk cId="2741635507" sldId="597"/>
        </pc:sldMkLst>
      </pc:sldChg>
      <pc:sldChg chg="add">
        <pc:chgData name="Morten Waltorp Knudsen" userId="1dd74137-f57f-438d-9375-841850c4031d" providerId="ADAL" clId="{D58A95FC-B86F-4BB7-8699-F208657A5D83}" dt="2023-03-23T20:01:37.196" v="5720"/>
        <pc:sldMkLst>
          <pc:docMk/>
          <pc:sldMk cId="1437688295" sldId="598"/>
        </pc:sldMkLst>
      </pc:sldChg>
      <pc:sldChg chg="add">
        <pc:chgData name="Morten Waltorp Knudsen" userId="1dd74137-f57f-438d-9375-841850c4031d" providerId="ADAL" clId="{D58A95FC-B86F-4BB7-8699-F208657A5D83}" dt="2023-03-23T20:01:37.196" v="5720"/>
        <pc:sldMkLst>
          <pc:docMk/>
          <pc:sldMk cId="4211364146" sldId="599"/>
        </pc:sldMkLst>
      </pc:sldChg>
      <pc:sldChg chg="add del">
        <pc:chgData name="Morten Waltorp Knudsen" userId="1dd74137-f57f-438d-9375-841850c4031d" providerId="ADAL" clId="{D58A95FC-B86F-4BB7-8699-F208657A5D83}" dt="2023-03-23T21:06:15.585" v="5887" actId="47"/>
        <pc:sldMkLst>
          <pc:docMk/>
          <pc:sldMk cId="1480405313" sldId="600"/>
        </pc:sldMkLst>
      </pc:sldChg>
      <pc:sldChg chg="modSp add mod">
        <pc:chgData name="Morten Waltorp Knudsen" userId="1dd74137-f57f-438d-9375-841850c4031d" providerId="ADAL" clId="{D58A95FC-B86F-4BB7-8699-F208657A5D83}" dt="2023-03-23T21:06:08.571" v="5886" actId="13926"/>
        <pc:sldMkLst>
          <pc:docMk/>
          <pc:sldMk cId="2211310393" sldId="601"/>
        </pc:sldMkLst>
        <pc:graphicFrameChg chg="modGraphic">
          <ac:chgData name="Morten Waltorp Knudsen" userId="1dd74137-f57f-438d-9375-841850c4031d" providerId="ADAL" clId="{D58A95FC-B86F-4BB7-8699-F208657A5D83}" dt="2023-03-23T21:06:08.571" v="5886" actId="13926"/>
          <ac:graphicFrameMkLst>
            <pc:docMk/>
            <pc:sldMk cId="2211310393" sldId="601"/>
            <ac:graphicFrameMk id="4" creationId="{A7BACB34-DA58-F0F7-A714-5BD25DA9F8EF}"/>
          </ac:graphicFrameMkLst>
        </pc:graphicFrameChg>
      </pc:sldChg>
      <pc:sldChg chg="modSp add mod">
        <pc:chgData name="Morten Waltorp Knudsen" userId="1dd74137-f57f-438d-9375-841850c4031d" providerId="ADAL" clId="{D58A95FC-B86F-4BB7-8699-F208657A5D83}" dt="2023-03-23T21:06:00.337" v="5885" actId="13926"/>
        <pc:sldMkLst>
          <pc:docMk/>
          <pc:sldMk cId="1526116476" sldId="602"/>
        </pc:sldMkLst>
        <pc:graphicFrameChg chg="modGraphic">
          <ac:chgData name="Morten Waltorp Knudsen" userId="1dd74137-f57f-438d-9375-841850c4031d" providerId="ADAL" clId="{D58A95FC-B86F-4BB7-8699-F208657A5D83}" dt="2023-03-23T21:06:00.337" v="5885" actId="13926"/>
          <ac:graphicFrameMkLst>
            <pc:docMk/>
            <pc:sldMk cId="1526116476" sldId="602"/>
            <ac:graphicFrameMk id="4" creationId="{A7BACB34-DA58-F0F7-A714-5BD25DA9F8EF}"/>
          </ac:graphicFrameMkLst>
        </pc:graphicFrameChg>
      </pc:sldChg>
      <pc:sldChg chg="addSp delSp modSp new mod modAnim">
        <pc:chgData name="Morten Waltorp Knudsen" userId="1dd74137-f57f-438d-9375-841850c4031d" providerId="ADAL" clId="{D58A95FC-B86F-4BB7-8699-F208657A5D83}" dt="2023-03-23T20:04:27.702" v="5823" actId="1076"/>
        <pc:sldMkLst>
          <pc:docMk/>
          <pc:sldMk cId="1877733413" sldId="603"/>
        </pc:sldMkLst>
        <pc:spChg chg="del">
          <ac:chgData name="Morten Waltorp Knudsen" userId="1dd74137-f57f-438d-9375-841850c4031d" providerId="ADAL" clId="{D58A95FC-B86F-4BB7-8699-F208657A5D83}" dt="2023-03-23T20:04:08.538" v="5817" actId="478"/>
          <ac:spMkLst>
            <pc:docMk/>
            <pc:sldMk cId="1877733413" sldId="603"/>
            <ac:spMk id="2" creationId="{7574EFE8-92C3-EF57-2A3D-B4C05832591B}"/>
          </ac:spMkLst>
        </pc:spChg>
        <pc:spChg chg="del">
          <ac:chgData name="Morten Waltorp Knudsen" userId="1dd74137-f57f-438d-9375-841850c4031d" providerId="ADAL" clId="{D58A95FC-B86F-4BB7-8699-F208657A5D83}" dt="2023-03-23T20:04:11.217" v="5818" actId="478"/>
          <ac:spMkLst>
            <pc:docMk/>
            <pc:sldMk cId="1877733413" sldId="603"/>
            <ac:spMk id="3" creationId="{4CA52A9E-5496-9EBE-76A8-E2BB9BFCE5B7}"/>
          </ac:spMkLst>
        </pc:spChg>
        <pc:picChg chg="add mod">
          <ac:chgData name="Morten Waltorp Knudsen" userId="1dd74137-f57f-438d-9375-841850c4031d" providerId="ADAL" clId="{D58A95FC-B86F-4BB7-8699-F208657A5D83}" dt="2023-03-23T20:04:27.702" v="5823" actId="1076"/>
          <ac:picMkLst>
            <pc:docMk/>
            <pc:sldMk cId="1877733413" sldId="603"/>
            <ac:picMk id="4" creationId="{57C5DA81-3299-A305-A98E-CD83A5BBE0C2}"/>
          </ac:picMkLst>
        </pc:picChg>
      </pc:sldChg>
      <pc:sldChg chg="addSp delSp modSp new mod">
        <pc:chgData name="Morten Waltorp Knudsen" userId="1dd74137-f57f-438d-9375-841850c4031d" providerId="ADAL" clId="{D58A95FC-B86F-4BB7-8699-F208657A5D83}" dt="2023-03-23T21:07:11.318" v="5933" actId="20577"/>
        <pc:sldMkLst>
          <pc:docMk/>
          <pc:sldMk cId="1407659041" sldId="604"/>
        </pc:sldMkLst>
        <pc:spChg chg="del">
          <ac:chgData name="Morten Waltorp Knudsen" userId="1dd74137-f57f-438d-9375-841850c4031d" providerId="ADAL" clId="{D58A95FC-B86F-4BB7-8699-F208657A5D83}" dt="2023-03-23T20:58:52.512" v="5852" actId="478"/>
          <ac:spMkLst>
            <pc:docMk/>
            <pc:sldMk cId="1407659041" sldId="604"/>
            <ac:spMk id="2" creationId="{42658FBF-1E6A-CA72-08B4-58040FB2270E}"/>
          </ac:spMkLst>
        </pc:spChg>
        <pc:spChg chg="del">
          <ac:chgData name="Morten Waltorp Knudsen" userId="1dd74137-f57f-438d-9375-841850c4031d" providerId="ADAL" clId="{D58A95FC-B86F-4BB7-8699-F208657A5D83}" dt="2023-03-23T20:59:01.270" v="5856" actId="478"/>
          <ac:spMkLst>
            <pc:docMk/>
            <pc:sldMk cId="1407659041" sldId="604"/>
            <ac:spMk id="3" creationId="{471F3F78-CEAE-1A8E-2802-53E660203685}"/>
          </ac:spMkLst>
        </pc:spChg>
        <pc:spChg chg="add mod">
          <ac:chgData name="Morten Waltorp Knudsen" userId="1dd74137-f57f-438d-9375-841850c4031d" providerId="ADAL" clId="{D58A95FC-B86F-4BB7-8699-F208657A5D83}" dt="2023-03-23T21:07:11.318" v="5933" actId="20577"/>
          <ac:spMkLst>
            <pc:docMk/>
            <pc:sldMk cId="1407659041" sldId="604"/>
            <ac:spMk id="12" creationId="{F285C8D7-7696-7A3F-3557-85EAC8998543}"/>
          </ac:spMkLst>
        </pc:spChg>
        <pc:picChg chg="add mod ord">
          <ac:chgData name="Morten Waltorp Knudsen" userId="1dd74137-f57f-438d-9375-841850c4031d" providerId="ADAL" clId="{D58A95FC-B86F-4BB7-8699-F208657A5D83}" dt="2023-03-23T21:03:06.772" v="5875" actId="692"/>
          <ac:picMkLst>
            <pc:docMk/>
            <pc:sldMk cId="1407659041" sldId="604"/>
            <ac:picMk id="5" creationId="{55911B06-28D9-D1C2-0791-C6245E0A78B3}"/>
          </ac:picMkLst>
        </pc:picChg>
        <pc:picChg chg="add mod ord">
          <ac:chgData name="Morten Waltorp Knudsen" userId="1dd74137-f57f-438d-9375-841850c4031d" providerId="ADAL" clId="{D58A95FC-B86F-4BB7-8699-F208657A5D83}" dt="2023-03-23T21:03:01.237" v="5874" actId="692"/>
          <ac:picMkLst>
            <pc:docMk/>
            <pc:sldMk cId="1407659041" sldId="604"/>
            <ac:picMk id="7" creationId="{ADC2ECAE-0D38-7F97-5894-2AD5DBF09068}"/>
          </ac:picMkLst>
        </pc:picChg>
        <pc:picChg chg="add mod">
          <ac:chgData name="Morten Waltorp Knudsen" userId="1dd74137-f57f-438d-9375-841850c4031d" providerId="ADAL" clId="{D58A95FC-B86F-4BB7-8699-F208657A5D83}" dt="2023-03-23T21:01:49.939" v="5865" actId="1076"/>
          <ac:picMkLst>
            <pc:docMk/>
            <pc:sldMk cId="1407659041" sldId="604"/>
            <ac:picMk id="9" creationId="{E19ED682-8AAC-6C7B-4C25-6EA30D9821DD}"/>
          </ac:picMkLst>
        </pc:picChg>
        <pc:picChg chg="add mod">
          <ac:chgData name="Morten Waltorp Knudsen" userId="1dd74137-f57f-438d-9375-841850c4031d" providerId="ADAL" clId="{D58A95FC-B86F-4BB7-8699-F208657A5D83}" dt="2023-03-23T21:03:14.578" v="5876" actId="1076"/>
          <ac:picMkLst>
            <pc:docMk/>
            <pc:sldMk cId="1407659041" sldId="604"/>
            <ac:picMk id="11" creationId="{740833FC-C0F7-51E9-DA61-5AC9D24478A6}"/>
          </ac:picMkLst>
        </pc:picChg>
      </pc:sldChg>
      <pc:sldChg chg="addSp delSp modSp new del mod modAnim">
        <pc:chgData name="Morten Waltorp Knudsen" userId="1dd74137-f57f-438d-9375-841850c4031d" providerId="ADAL" clId="{D58A95FC-B86F-4BB7-8699-F208657A5D83}" dt="2023-03-23T20:32:34.707" v="5839" actId="47"/>
        <pc:sldMkLst>
          <pc:docMk/>
          <pc:sldMk cId="2500187046" sldId="604"/>
        </pc:sldMkLst>
        <pc:spChg chg="del">
          <ac:chgData name="Morten Waltorp Knudsen" userId="1dd74137-f57f-438d-9375-841850c4031d" providerId="ADAL" clId="{D58A95FC-B86F-4BB7-8699-F208657A5D83}" dt="2023-03-23T20:31:36.394" v="5834"/>
          <ac:spMkLst>
            <pc:docMk/>
            <pc:sldMk cId="2500187046" sldId="604"/>
            <ac:spMk id="3" creationId="{A46AFA7D-D154-560B-1DB6-D5428D577881}"/>
          </ac:spMkLst>
        </pc:spChg>
        <pc:picChg chg="add mod">
          <ac:chgData name="Morten Waltorp Knudsen" userId="1dd74137-f57f-438d-9375-841850c4031d" providerId="ADAL" clId="{D58A95FC-B86F-4BB7-8699-F208657A5D83}" dt="2023-03-23T20:32:12.928" v="5838" actId="1076"/>
          <ac:picMkLst>
            <pc:docMk/>
            <pc:sldMk cId="2500187046" sldId="604"/>
            <ac:picMk id="4" creationId="{9580110A-19CA-37E4-5E3D-ED0970AAAF88}"/>
          </ac:picMkLst>
        </pc:picChg>
      </pc:sldChg>
      <pc:sldChg chg="modSp new mod">
        <pc:chgData name="Morten Waltorp Knudsen" userId="1dd74137-f57f-438d-9375-841850c4031d" providerId="ADAL" clId="{D58A95FC-B86F-4BB7-8699-F208657A5D83}" dt="2023-03-26T05:53:21.267" v="6425" actId="14100"/>
        <pc:sldMkLst>
          <pc:docMk/>
          <pc:sldMk cId="859352172" sldId="605"/>
        </pc:sldMkLst>
        <pc:spChg chg="mod">
          <ac:chgData name="Morten Waltorp Knudsen" userId="1dd74137-f57f-438d-9375-841850c4031d" providerId="ADAL" clId="{D58A95FC-B86F-4BB7-8699-F208657A5D83}" dt="2023-03-26T05:48:38.248" v="6365" actId="6549"/>
          <ac:spMkLst>
            <pc:docMk/>
            <pc:sldMk cId="859352172" sldId="605"/>
            <ac:spMk id="2" creationId="{7F3B6AAC-E71C-B366-1AE3-5F2B8D46A6AC}"/>
          </ac:spMkLst>
        </pc:spChg>
        <pc:spChg chg="mod">
          <ac:chgData name="Morten Waltorp Knudsen" userId="1dd74137-f57f-438d-9375-841850c4031d" providerId="ADAL" clId="{D58A95FC-B86F-4BB7-8699-F208657A5D83}" dt="2023-03-26T05:53:21.267" v="6425" actId="14100"/>
          <ac:spMkLst>
            <pc:docMk/>
            <pc:sldMk cId="859352172" sldId="605"/>
            <ac:spMk id="3" creationId="{7028B883-DFBA-14DF-1B43-083741B41235}"/>
          </ac:spMkLst>
        </pc:spChg>
      </pc:sldChg>
      <pc:sldChg chg="modSp add mod">
        <pc:chgData name="Morten Waltorp Knudsen" userId="1dd74137-f57f-438d-9375-841850c4031d" providerId="ADAL" clId="{D58A95FC-B86F-4BB7-8699-F208657A5D83}" dt="2023-03-26T06:02:53.054" v="6504" actId="1076"/>
        <pc:sldMkLst>
          <pc:docMk/>
          <pc:sldMk cId="1439139768" sldId="606"/>
        </pc:sldMkLst>
        <pc:spChg chg="mod">
          <ac:chgData name="Morten Waltorp Knudsen" userId="1dd74137-f57f-438d-9375-841850c4031d" providerId="ADAL" clId="{D58A95FC-B86F-4BB7-8699-F208657A5D83}" dt="2023-03-26T06:02:53.054" v="6504" actId="1076"/>
          <ac:spMkLst>
            <pc:docMk/>
            <pc:sldMk cId="1439139768" sldId="606"/>
            <ac:spMk id="2" creationId="{70465CAD-5FE3-00C2-E745-31F8A6ED2A8E}"/>
          </ac:spMkLst>
        </pc:spChg>
      </pc:sldChg>
      <pc:sldChg chg="addSp delSp modSp new mod">
        <pc:chgData name="Morten Waltorp Knudsen" userId="1dd74137-f57f-438d-9375-841850c4031d" providerId="ADAL" clId="{D58A95FC-B86F-4BB7-8699-F208657A5D83}" dt="2023-03-27T20:11:47.890" v="6512" actId="1076"/>
        <pc:sldMkLst>
          <pc:docMk/>
          <pc:sldMk cId="2641044425" sldId="607"/>
        </pc:sldMkLst>
        <pc:spChg chg="del">
          <ac:chgData name="Morten Waltorp Knudsen" userId="1dd74137-f57f-438d-9375-841850c4031d" providerId="ADAL" clId="{D58A95FC-B86F-4BB7-8699-F208657A5D83}" dt="2023-03-27T20:11:28.266" v="6508" actId="478"/>
          <ac:spMkLst>
            <pc:docMk/>
            <pc:sldMk cId="2641044425" sldId="607"/>
            <ac:spMk id="2" creationId="{C478862F-4355-8A39-F861-74ECE742DA5B}"/>
          </ac:spMkLst>
        </pc:spChg>
        <pc:spChg chg="del">
          <ac:chgData name="Morten Waltorp Knudsen" userId="1dd74137-f57f-438d-9375-841850c4031d" providerId="ADAL" clId="{D58A95FC-B86F-4BB7-8699-F208657A5D83}" dt="2023-03-27T20:11:31.101" v="6509" actId="478"/>
          <ac:spMkLst>
            <pc:docMk/>
            <pc:sldMk cId="2641044425" sldId="607"/>
            <ac:spMk id="3" creationId="{22FB5570-E80F-B0EE-4C4E-241A80988113}"/>
          </ac:spMkLst>
        </pc:spChg>
        <pc:picChg chg="add mod">
          <ac:chgData name="Morten Waltorp Knudsen" userId="1dd74137-f57f-438d-9375-841850c4031d" providerId="ADAL" clId="{D58A95FC-B86F-4BB7-8699-F208657A5D83}" dt="2023-03-27T20:11:47.890" v="6512" actId="1076"/>
          <ac:picMkLst>
            <pc:docMk/>
            <pc:sldMk cId="2641044425" sldId="607"/>
            <ac:picMk id="5" creationId="{CFD54E9C-E888-0103-0D8D-FD83E80EB3F8}"/>
          </ac:picMkLst>
        </pc:picChg>
      </pc:sldChg>
      <pc:sldChg chg="addSp delSp modSp new mod">
        <pc:chgData name="Morten Waltorp Knudsen" userId="1dd74137-f57f-438d-9375-841850c4031d" providerId="ADAL" clId="{D58A95FC-B86F-4BB7-8699-F208657A5D83}" dt="2023-03-27T20:14:14.683" v="6539" actId="1076"/>
        <pc:sldMkLst>
          <pc:docMk/>
          <pc:sldMk cId="1863895463" sldId="608"/>
        </pc:sldMkLst>
        <pc:spChg chg="mod">
          <ac:chgData name="Morten Waltorp Knudsen" userId="1dd74137-f57f-438d-9375-841850c4031d" providerId="ADAL" clId="{D58A95FC-B86F-4BB7-8699-F208657A5D83}" dt="2023-03-27T20:14:07.020" v="6536" actId="1076"/>
          <ac:spMkLst>
            <pc:docMk/>
            <pc:sldMk cId="1863895463" sldId="608"/>
            <ac:spMk id="2" creationId="{49E2A626-8E1A-AD60-0A50-35174A66143D}"/>
          </ac:spMkLst>
        </pc:spChg>
        <pc:spChg chg="del">
          <ac:chgData name="Morten Waltorp Knudsen" userId="1dd74137-f57f-438d-9375-841850c4031d" providerId="ADAL" clId="{D58A95FC-B86F-4BB7-8699-F208657A5D83}" dt="2023-03-27T20:13:52.419" v="6532" actId="478"/>
          <ac:spMkLst>
            <pc:docMk/>
            <pc:sldMk cId="1863895463" sldId="608"/>
            <ac:spMk id="3" creationId="{8E191C61-1B3B-835F-B00B-B537952BC1FB}"/>
          </ac:spMkLst>
        </pc:spChg>
        <pc:picChg chg="add mod">
          <ac:chgData name="Morten Waltorp Knudsen" userId="1dd74137-f57f-438d-9375-841850c4031d" providerId="ADAL" clId="{D58A95FC-B86F-4BB7-8699-F208657A5D83}" dt="2023-03-27T20:14:14.683" v="6539" actId="1076"/>
          <ac:picMkLst>
            <pc:docMk/>
            <pc:sldMk cId="1863895463" sldId="608"/>
            <ac:picMk id="5" creationId="{61893755-FC00-839D-D226-E6E108B93B27}"/>
          </ac:picMkLst>
        </pc:picChg>
      </pc:sldChg>
      <pc:sldChg chg="addSp delSp modSp new mod">
        <pc:chgData name="Morten Waltorp Knudsen" userId="1dd74137-f57f-438d-9375-841850c4031d" providerId="ADAL" clId="{D58A95FC-B86F-4BB7-8699-F208657A5D83}" dt="2023-03-27T20:17:29.470" v="6590" actId="1076"/>
        <pc:sldMkLst>
          <pc:docMk/>
          <pc:sldMk cId="3891249783" sldId="609"/>
        </pc:sldMkLst>
        <pc:spChg chg="del">
          <ac:chgData name="Morten Waltorp Knudsen" userId="1dd74137-f57f-438d-9375-841850c4031d" providerId="ADAL" clId="{D58A95FC-B86F-4BB7-8699-F208657A5D83}" dt="2023-03-27T20:17:18.912" v="6588" actId="478"/>
          <ac:spMkLst>
            <pc:docMk/>
            <pc:sldMk cId="3891249783" sldId="609"/>
            <ac:spMk id="2" creationId="{29101CAE-BD12-18EC-68B3-403853126513}"/>
          </ac:spMkLst>
        </pc:spChg>
        <pc:spChg chg="del">
          <ac:chgData name="Morten Waltorp Knudsen" userId="1dd74137-f57f-438d-9375-841850c4031d" providerId="ADAL" clId="{D58A95FC-B86F-4BB7-8699-F208657A5D83}" dt="2023-03-27T20:17:17.060" v="6587" actId="478"/>
          <ac:spMkLst>
            <pc:docMk/>
            <pc:sldMk cId="3891249783" sldId="609"/>
            <ac:spMk id="3" creationId="{F5130028-3FCE-0BFF-F16E-7EFB745C314C}"/>
          </ac:spMkLst>
        </pc:spChg>
        <pc:picChg chg="add mod">
          <ac:chgData name="Morten Waltorp Knudsen" userId="1dd74137-f57f-438d-9375-841850c4031d" providerId="ADAL" clId="{D58A95FC-B86F-4BB7-8699-F208657A5D83}" dt="2023-03-27T20:17:29.470" v="6590" actId="1076"/>
          <ac:picMkLst>
            <pc:docMk/>
            <pc:sldMk cId="3891249783" sldId="609"/>
            <ac:picMk id="5" creationId="{D84641C7-E006-198F-F7A7-D648085E6634}"/>
          </ac:picMkLst>
        </pc:picChg>
        <pc:picChg chg="add mod">
          <ac:chgData name="Morten Waltorp Knudsen" userId="1dd74137-f57f-438d-9375-841850c4031d" providerId="ADAL" clId="{D58A95FC-B86F-4BB7-8699-F208657A5D83}" dt="2023-03-27T20:17:00.251" v="6583" actId="1076"/>
          <ac:picMkLst>
            <pc:docMk/>
            <pc:sldMk cId="3891249783" sldId="609"/>
            <ac:picMk id="6" creationId="{E592EC16-9CC4-A1DF-5D0B-C32C7FF1594F}"/>
          </ac:picMkLst>
        </pc:picChg>
        <pc:picChg chg="add mod">
          <ac:chgData name="Morten Waltorp Knudsen" userId="1dd74137-f57f-438d-9375-841850c4031d" providerId="ADAL" clId="{D58A95FC-B86F-4BB7-8699-F208657A5D83}" dt="2023-03-27T20:17:05.959" v="6585" actId="14100"/>
          <ac:picMkLst>
            <pc:docMk/>
            <pc:sldMk cId="3891249783" sldId="609"/>
            <ac:picMk id="7" creationId="{540C765C-F797-EC67-F8E4-FB2E76C4474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DFF403-12C9-469C-938D-BED6B58F335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EC243D-042B-4998-865C-8F0F8F05D669}">
      <dgm:prSet phldrT="[Text]"/>
      <dgm:spPr/>
      <dgm:t>
        <a:bodyPr/>
        <a:lstStyle/>
        <a:p>
          <a:r>
            <a:rPr lang="en-US" dirty="0"/>
            <a:t>Data Source</a:t>
          </a:r>
        </a:p>
      </dgm:t>
    </dgm:pt>
    <dgm:pt modelId="{11D1CCA8-B47F-4A7F-8572-A7D90FE8B4F9}" type="parTrans" cxnId="{D8633B22-C578-473D-B73B-D6918BECDC9D}">
      <dgm:prSet/>
      <dgm:spPr/>
      <dgm:t>
        <a:bodyPr/>
        <a:lstStyle/>
        <a:p>
          <a:endParaRPr lang="en-US"/>
        </a:p>
      </dgm:t>
    </dgm:pt>
    <dgm:pt modelId="{56AA6A57-00D2-480F-B125-0E278873F595}" type="sibTrans" cxnId="{D8633B22-C578-473D-B73B-D6918BECDC9D}">
      <dgm:prSet/>
      <dgm:spPr/>
      <dgm:t>
        <a:bodyPr/>
        <a:lstStyle/>
        <a:p>
          <a:endParaRPr lang="en-US"/>
        </a:p>
      </dgm:t>
    </dgm:pt>
    <dgm:pt modelId="{3CE22D59-2E35-4C87-ADCC-61845F746AEF}">
      <dgm:prSet phldrT="[Text]"/>
      <dgm:spPr/>
      <dgm:t>
        <a:bodyPr/>
        <a:lstStyle/>
        <a:p>
          <a:r>
            <a:rPr lang="en-US" dirty="0"/>
            <a:t>Information | Data Collection</a:t>
          </a:r>
        </a:p>
      </dgm:t>
    </dgm:pt>
    <dgm:pt modelId="{B6BFAB16-3254-4B93-B6FA-A2970E5DF195}" type="parTrans" cxnId="{48B5BBD3-1BA6-48E9-A9DF-E1D03558DFA3}">
      <dgm:prSet/>
      <dgm:spPr/>
      <dgm:t>
        <a:bodyPr/>
        <a:lstStyle/>
        <a:p>
          <a:endParaRPr lang="en-US"/>
        </a:p>
      </dgm:t>
    </dgm:pt>
    <dgm:pt modelId="{A4561BF3-36B9-4A6F-8566-0D2505D4D2CB}" type="sibTrans" cxnId="{48B5BBD3-1BA6-48E9-A9DF-E1D03558DFA3}">
      <dgm:prSet/>
      <dgm:spPr/>
      <dgm:t>
        <a:bodyPr/>
        <a:lstStyle/>
        <a:p>
          <a:endParaRPr lang="en-US"/>
        </a:p>
      </dgm:t>
    </dgm:pt>
    <dgm:pt modelId="{5461251A-E1A4-4575-9968-637BFBA6B72D}">
      <dgm:prSet phldrT="[Text]"/>
      <dgm:spPr/>
      <dgm:t>
        <a:bodyPr/>
        <a:lstStyle/>
        <a:p>
          <a:r>
            <a:rPr lang="en-US" dirty="0"/>
            <a:t>Pending Windows Updates</a:t>
          </a:r>
        </a:p>
      </dgm:t>
    </dgm:pt>
    <dgm:pt modelId="{5D0B1C34-9A61-4D4E-AE4D-58EC3EDEB3AE}" type="parTrans" cxnId="{0146245A-50BB-4F29-B72D-830F332403DE}">
      <dgm:prSet/>
      <dgm:spPr/>
      <dgm:t>
        <a:bodyPr/>
        <a:lstStyle/>
        <a:p>
          <a:endParaRPr lang="en-US"/>
        </a:p>
      </dgm:t>
    </dgm:pt>
    <dgm:pt modelId="{0D6C37F5-C51A-4BD6-A354-31150FA22A0D}" type="sibTrans" cxnId="{0146245A-50BB-4F29-B72D-830F332403DE}">
      <dgm:prSet/>
      <dgm:spPr/>
      <dgm:t>
        <a:bodyPr/>
        <a:lstStyle/>
        <a:p>
          <a:endParaRPr lang="en-US"/>
        </a:p>
      </dgm:t>
    </dgm:pt>
    <dgm:pt modelId="{36BCD6A8-EB74-4299-9142-544A55BE42AB}">
      <dgm:prSet phldrT="[Text]"/>
      <dgm:spPr/>
      <dgm:t>
        <a:bodyPr/>
        <a:lstStyle/>
        <a:p>
          <a:r>
            <a:rPr lang="en-US" dirty="0"/>
            <a:t>Window firewall settings</a:t>
          </a:r>
        </a:p>
      </dgm:t>
    </dgm:pt>
    <dgm:pt modelId="{40F7711E-D026-4C49-B837-5CDD7C0DACB3}" type="parTrans" cxnId="{C1A37D1A-F356-4E86-A676-BBB33DED9195}">
      <dgm:prSet/>
      <dgm:spPr/>
      <dgm:t>
        <a:bodyPr/>
        <a:lstStyle/>
        <a:p>
          <a:endParaRPr lang="en-US"/>
        </a:p>
      </dgm:t>
    </dgm:pt>
    <dgm:pt modelId="{00240350-54A6-417D-9556-84924B8780DD}" type="sibTrans" cxnId="{C1A37D1A-F356-4E86-A676-BBB33DED9195}">
      <dgm:prSet/>
      <dgm:spPr/>
      <dgm:t>
        <a:bodyPr/>
        <a:lstStyle/>
        <a:p>
          <a:endParaRPr lang="en-US"/>
        </a:p>
      </dgm:t>
    </dgm:pt>
    <dgm:pt modelId="{B45F4DCA-4748-42F7-B6A5-9C2CA22F9997}">
      <dgm:prSet phldrT="[Text]"/>
      <dgm:spPr/>
      <dgm:t>
        <a:bodyPr/>
        <a:lstStyle/>
        <a:p>
          <a:r>
            <a:rPr lang="en-US" dirty="0"/>
            <a:t>Desired State Dashboards (KPIs)</a:t>
          </a:r>
        </a:p>
      </dgm:t>
    </dgm:pt>
    <dgm:pt modelId="{C962D45D-4A89-4D6F-AD36-CA7CC72D1010}" type="parTrans" cxnId="{7027ACBE-6F52-4230-97FE-C6DF186DBE5C}">
      <dgm:prSet/>
      <dgm:spPr/>
      <dgm:t>
        <a:bodyPr/>
        <a:lstStyle/>
        <a:p>
          <a:endParaRPr lang="en-US"/>
        </a:p>
      </dgm:t>
    </dgm:pt>
    <dgm:pt modelId="{19DF05D3-2E1E-44BC-8F80-32CA0F73354E}" type="sibTrans" cxnId="{7027ACBE-6F52-4230-97FE-C6DF186DBE5C}">
      <dgm:prSet/>
      <dgm:spPr/>
      <dgm:t>
        <a:bodyPr/>
        <a:lstStyle/>
        <a:p>
          <a:endParaRPr lang="en-US"/>
        </a:p>
      </dgm:t>
    </dgm:pt>
    <dgm:pt modelId="{B1432C1D-930F-482E-A413-B8E96AA80B68}">
      <dgm:prSet phldrT="[Text]"/>
      <dgm:spPr/>
      <dgm:t>
        <a:bodyPr/>
        <a:lstStyle/>
        <a:p>
          <a:r>
            <a:rPr lang="en-US" dirty="0"/>
            <a:t>Computers with wrong/missing Bitlocker config</a:t>
          </a:r>
        </a:p>
      </dgm:t>
    </dgm:pt>
    <dgm:pt modelId="{88943E47-D64B-425C-93AC-D8ECC85EC6A8}" type="parTrans" cxnId="{F173541D-5D54-4BB2-A13C-352D35C99901}">
      <dgm:prSet/>
      <dgm:spPr/>
      <dgm:t>
        <a:bodyPr/>
        <a:lstStyle/>
        <a:p>
          <a:endParaRPr lang="en-US"/>
        </a:p>
      </dgm:t>
    </dgm:pt>
    <dgm:pt modelId="{9104446A-77EC-4659-A10F-D44FD1B53ACE}" type="sibTrans" cxnId="{F173541D-5D54-4BB2-A13C-352D35C99901}">
      <dgm:prSet/>
      <dgm:spPr/>
      <dgm:t>
        <a:bodyPr/>
        <a:lstStyle/>
        <a:p>
          <a:endParaRPr lang="en-US"/>
        </a:p>
      </dgm:t>
    </dgm:pt>
    <dgm:pt modelId="{56BE8B22-EE7F-418C-A148-817C3A9674FD}">
      <dgm:prSet phldrT="[Text]"/>
      <dgm:spPr/>
      <dgm:t>
        <a:bodyPr/>
        <a:lstStyle/>
        <a:p>
          <a:r>
            <a:rPr lang="en-US" dirty="0"/>
            <a:t>Computers with pending updates released more than 40 days ago</a:t>
          </a:r>
        </a:p>
      </dgm:t>
    </dgm:pt>
    <dgm:pt modelId="{DAE10B34-C3C2-44DA-8B50-62F17ADA02AF}" type="parTrans" cxnId="{1E8DE61F-39E7-4772-B9EF-0EB3DA09EB19}">
      <dgm:prSet/>
      <dgm:spPr/>
      <dgm:t>
        <a:bodyPr/>
        <a:lstStyle/>
        <a:p>
          <a:endParaRPr lang="en-US"/>
        </a:p>
      </dgm:t>
    </dgm:pt>
    <dgm:pt modelId="{BEFB3081-FAA6-4973-B065-34DDA8B14B66}" type="sibTrans" cxnId="{1E8DE61F-39E7-4772-B9EF-0EB3DA09EB19}">
      <dgm:prSet/>
      <dgm:spPr/>
      <dgm:t>
        <a:bodyPr/>
        <a:lstStyle/>
        <a:p>
          <a:endParaRPr lang="en-US"/>
        </a:p>
      </dgm:t>
    </dgm:pt>
    <dgm:pt modelId="{9E39F766-ADD1-44F2-89E1-B26F16366FA2}">
      <dgm:prSet phldrT="[Text]"/>
      <dgm:spPr/>
      <dgm:t>
        <a:bodyPr/>
        <a:lstStyle/>
        <a:p>
          <a:r>
            <a:rPr lang="en-US" dirty="0"/>
            <a:t>Unexpected shutdowns during last 24 hours</a:t>
          </a:r>
        </a:p>
      </dgm:t>
    </dgm:pt>
    <dgm:pt modelId="{B8172A5B-663A-44BE-8C2E-CC201F50DF66}" type="parTrans" cxnId="{816B767F-1AA8-4B23-A50C-9605404E51C8}">
      <dgm:prSet/>
      <dgm:spPr/>
      <dgm:t>
        <a:bodyPr/>
        <a:lstStyle/>
        <a:p>
          <a:endParaRPr lang="en-US"/>
        </a:p>
      </dgm:t>
    </dgm:pt>
    <dgm:pt modelId="{B32E6543-2493-4474-BE9D-672C7AC87F29}" type="sibTrans" cxnId="{816B767F-1AA8-4B23-A50C-9605404E51C8}">
      <dgm:prSet/>
      <dgm:spPr/>
      <dgm:t>
        <a:bodyPr/>
        <a:lstStyle/>
        <a:p>
          <a:endParaRPr lang="en-US"/>
        </a:p>
      </dgm:t>
    </dgm:pt>
    <dgm:pt modelId="{FB3DB7FE-854F-4981-AF3C-ED0955CFD54F}">
      <dgm:prSet phldrT="[Text]"/>
      <dgm:spPr/>
      <dgm:t>
        <a:bodyPr/>
        <a:lstStyle/>
        <a:p>
          <a:r>
            <a:rPr lang="en-US" dirty="0"/>
            <a:t>Registry</a:t>
          </a:r>
        </a:p>
      </dgm:t>
    </dgm:pt>
    <dgm:pt modelId="{8B4616A2-0BCC-4B10-8F85-B7C63D018325}" type="sibTrans" cxnId="{3AA9BBA1-EC93-40EC-8E3E-5DB523D3B8D4}">
      <dgm:prSet/>
      <dgm:spPr/>
      <dgm:t>
        <a:bodyPr/>
        <a:lstStyle/>
        <a:p>
          <a:endParaRPr lang="en-US"/>
        </a:p>
      </dgm:t>
    </dgm:pt>
    <dgm:pt modelId="{34E38A66-C264-41B6-8AB0-B373A7F292BE}" type="parTrans" cxnId="{3AA9BBA1-EC93-40EC-8E3E-5DB523D3B8D4}">
      <dgm:prSet/>
      <dgm:spPr/>
      <dgm:t>
        <a:bodyPr/>
        <a:lstStyle/>
        <a:p>
          <a:endParaRPr lang="en-US"/>
        </a:p>
      </dgm:t>
    </dgm:pt>
    <dgm:pt modelId="{7346B568-696F-4D77-9140-8A7CF30CDB65}">
      <dgm:prSet phldrT="[Text]"/>
      <dgm:spPr/>
      <dgm:t>
        <a:bodyPr/>
        <a:lstStyle/>
        <a:p>
          <a:r>
            <a:rPr lang="en-US" dirty="0"/>
            <a:t>Files</a:t>
          </a:r>
        </a:p>
      </dgm:t>
    </dgm:pt>
    <dgm:pt modelId="{502D8A50-6F15-4571-A5DF-B06A31B81E0C}" type="sibTrans" cxnId="{B7B1DEF9-30CA-46CB-891D-60EBD20A6552}">
      <dgm:prSet/>
      <dgm:spPr/>
      <dgm:t>
        <a:bodyPr/>
        <a:lstStyle/>
        <a:p>
          <a:endParaRPr lang="en-US"/>
        </a:p>
      </dgm:t>
    </dgm:pt>
    <dgm:pt modelId="{67D464CC-1953-4105-BCF4-3D6666060BB6}" type="parTrans" cxnId="{B7B1DEF9-30CA-46CB-891D-60EBD20A6552}">
      <dgm:prSet/>
      <dgm:spPr/>
      <dgm:t>
        <a:bodyPr/>
        <a:lstStyle/>
        <a:p>
          <a:endParaRPr lang="en-US"/>
        </a:p>
      </dgm:t>
    </dgm:pt>
    <dgm:pt modelId="{F8926690-EDAD-4AA0-A356-279C3AF8AB46}">
      <dgm:prSet/>
      <dgm:spPr/>
      <dgm:t>
        <a:bodyPr/>
        <a:lstStyle/>
        <a:p>
          <a:r>
            <a:rPr lang="en-US" dirty="0"/>
            <a:t>Bitlocker config</a:t>
          </a:r>
        </a:p>
      </dgm:t>
    </dgm:pt>
    <dgm:pt modelId="{A1911084-36BF-4C69-8CAD-DDA5751D89A3}" type="parTrans" cxnId="{C9C0D75B-7849-44AC-84DE-64D03F733B2A}">
      <dgm:prSet/>
      <dgm:spPr/>
      <dgm:t>
        <a:bodyPr/>
        <a:lstStyle/>
        <a:p>
          <a:endParaRPr lang="en-US"/>
        </a:p>
      </dgm:t>
    </dgm:pt>
    <dgm:pt modelId="{1CD85BE2-EDF1-4F9D-BB50-94C49BD4DC7A}" type="sibTrans" cxnId="{C9C0D75B-7849-44AC-84DE-64D03F733B2A}">
      <dgm:prSet/>
      <dgm:spPr/>
      <dgm:t>
        <a:bodyPr/>
        <a:lstStyle/>
        <a:p>
          <a:endParaRPr lang="en-US"/>
        </a:p>
      </dgm:t>
    </dgm:pt>
    <dgm:pt modelId="{BAC8EC6A-5F27-4EFF-969B-2EEA6C2C54D8}">
      <dgm:prSet phldrT="[Text]"/>
      <dgm:spPr/>
      <dgm:t>
        <a:bodyPr/>
        <a:lstStyle/>
        <a:p>
          <a:r>
            <a:rPr lang="en-US" dirty="0"/>
            <a:t>WMI</a:t>
          </a:r>
        </a:p>
      </dgm:t>
    </dgm:pt>
    <dgm:pt modelId="{6D8CE8FC-3E2C-4D83-A176-3AED9EBE40EB}" type="parTrans" cxnId="{CC7F3283-1C28-47D0-A6F0-5D88C317033B}">
      <dgm:prSet/>
      <dgm:spPr/>
      <dgm:t>
        <a:bodyPr/>
        <a:lstStyle/>
        <a:p>
          <a:endParaRPr lang="en-US"/>
        </a:p>
      </dgm:t>
    </dgm:pt>
    <dgm:pt modelId="{D6A2D235-10EF-4E80-82E4-83017FEDBB83}" type="sibTrans" cxnId="{CC7F3283-1C28-47D0-A6F0-5D88C317033B}">
      <dgm:prSet/>
      <dgm:spPr/>
      <dgm:t>
        <a:bodyPr/>
        <a:lstStyle/>
        <a:p>
          <a:endParaRPr lang="en-US"/>
        </a:p>
      </dgm:t>
    </dgm:pt>
    <dgm:pt modelId="{A6CC79E6-2A22-4B71-8B24-97466F272410}">
      <dgm:prSet phldrT="[Text]"/>
      <dgm:spPr/>
      <dgm:t>
        <a:bodyPr/>
        <a:lstStyle/>
        <a:p>
          <a:r>
            <a:rPr lang="en-US" dirty="0"/>
            <a:t>Powershell cmdlets – get-</a:t>
          </a:r>
          <a:r>
            <a:rPr lang="en-US" dirty="0" err="1"/>
            <a:t>mppreference</a:t>
          </a:r>
          <a:endParaRPr lang="en-US" dirty="0"/>
        </a:p>
      </dgm:t>
    </dgm:pt>
    <dgm:pt modelId="{58A95125-464B-48CA-BAE6-AC2660371206}" type="parTrans" cxnId="{5EBE921A-7052-4D68-9E44-D0E47C2C70C4}">
      <dgm:prSet/>
      <dgm:spPr/>
      <dgm:t>
        <a:bodyPr/>
        <a:lstStyle/>
        <a:p>
          <a:endParaRPr lang="en-US"/>
        </a:p>
      </dgm:t>
    </dgm:pt>
    <dgm:pt modelId="{65CD3634-7B43-421C-88D2-4075D4BD2760}" type="sibTrans" cxnId="{5EBE921A-7052-4D68-9E44-D0E47C2C70C4}">
      <dgm:prSet/>
      <dgm:spPr/>
      <dgm:t>
        <a:bodyPr/>
        <a:lstStyle/>
        <a:p>
          <a:endParaRPr lang="en-US"/>
        </a:p>
      </dgm:t>
    </dgm:pt>
    <dgm:pt modelId="{0D733EAB-0813-42D9-BC3E-6A7106643EC5}">
      <dgm:prSet phldrT="[Text]"/>
      <dgm:spPr/>
      <dgm:t>
        <a:bodyPr/>
        <a:lstStyle/>
        <a:p>
          <a:r>
            <a:rPr lang="en-US" dirty="0"/>
            <a:t>Integration HR system</a:t>
          </a:r>
        </a:p>
      </dgm:t>
    </dgm:pt>
    <dgm:pt modelId="{8CE1A178-8400-4ABD-8DFA-92F45D2A0683}" type="parTrans" cxnId="{EFB4B39B-9BFE-4933-93C6-B170C87A18B5}">
      <dgm:prSet/>
      <dgm:spPr/>
      <dgm:t>
        <a:bodyPr/>
        <a:lstStyle/>
        <a:p>
          <a:endParaRPr lang="en-US"/>
        </a:p>
      </dgm:t>
    </dgm:pt>
    <dgm:pt modelId="{328B796A-DE30-4361-8CA7-70CBDB2600DE}" type="sibTrans" cxnId="{EFB4B39B-9BFE-4933-93C6-B170C87A18B5}">
      <dgm:prSet/>
      <dgm:spPr/>
      <dgm:t>
        <a:bodyPr/>
        <a:lstStyle/>
        <a:p>
          <a:endParaRPr lang="en-US"/>
        </a:p>
      </dgm:t>
    </dgm:pt>
    <dgm:pt modelId="{44D09E24-7497-4CD8-BB39-F67B28AED17C}">
      <dgm:prSet phldrT="[Text]"/>
      <dgm:spPr/>
      <dgm:t>
        <a:bodyPr/>
        <a:lstStyle/>
        <a:p>
          <a:r>
            <a:rPr lang="en-US" dirty="0"/>
            <a:t>..</a:t>
          </a:r>
        </a:p>
      </dgm:t>
    </dgm:pt>
    <dgm:pt modelId="{93B3C985-9F57-4625-AB3B-0CD17F3AAB43}" type="parTrans" cxnId="{568DA297-B21A-4158-A422-0B97C19C1426}">
      <dgm:prSet/>
      <dgm:spPr/>
      <dgm:t>
        <a:bodyPr/>
        <a:lstStyle/>
        <a:p>
          <a:endParaRPr lang="en-US"/>
        </a:p>
      </dgm:t>
    </dgm:pt>
    <dgm:pt modelId="{EBE8C690-7A5E-458B-86E0-7C432AEA66F1}" type="sibTrans" cxnId="{568DA297-B21A-4158-A422-0B97C19C1426}">
      <dgm:prSet/>
      <dgm:spPr/>
      <dgm:t>
        <a:bodyPr/>
        <a:lstStyle/>
        <a:p>
          <a:endParaRPr lang="en-US"/>
        </a:p>
      </dgm:t>
    </dgm:pt>
    <dgm:pt modelId="{65CA9316-6DEA-4F48-AA77-27FEF109AAB0}">
      <dgm:prSet phldrT="[Text]"/>
      <dgm:spPr/>
      <dgm:t>
        <a:bodyPr/>
        <a:lstStyle/>
        <a:p>
          <a:r>
            <a:rPr lang="en-US" dirty="0"/>
            <a:t>Members Local Admins</a:t>
          </a:r>
        </a:p>
      </dgm:t>
    </dgm:pt>
    <dgm:pt modelId="{4A01650B-3760-4940-8D70-0EBF9559689B}" type="parTrans" cxnId="{2CA79137-ACEA-4437-AECE-102DCDBB7526}">
      <dgm:prSet/>
      <dgm:spPr/>
      <dgm:t>
        <a:bodyPr/>
        <a:lstStyle/>
        <a:p>
          <a:endParaRPr lang="en-US"/>
        </a:p>
      </dgm:t>
    </dgm:pt>
    <dgm:pt modelId="{8A051947-38FE-4B92-9AC5-4108182C5A4E}" type="sibTrans" cxnId="{2CA79137-ACEA-4437-AECE-102DCDBB7526}">
      <dgm:prSet/>
      <dgm:spPr/>
      <dgm:t>
        <a:bodyPr/>
        <a:lstStyle/>
        <a:p>
          <a:endParaRPr lang="en-US"/>
        </a:p>
      </dgm:t>
    </dgm:pt>
    <dgm:pt modelId="{B9B181B3-B086-49A5-98A1-14F37D53EFAB}">
      <dgm:prSet phldrT="[Text]"/>
      <dgm:spPr/>
      <dgm:t>
        <a:bodyPr/>
        <a:lstStyle/>
        <a:p>
          <a:r>
            <a:rPr lang="en-US" dirty="0"/>
            <a:t>Hardware Serial Number</a:t>
          </a:r>
        </a:p>
      </dgm:t>
    </dgm:pt>
    <dgm:pt modelId="{75B7C3E4-7D8C-4745-A101-25E116535229}" type="parTrans" cxnId="{73417F01-D8D4-49AE-BCE8-FA32F160B348}">
      <dgm:prSet/>
      <dgm:spPr/>
      <dgm:t>
        <a:bodyPr/>
        <a:lstStyle/>
        <a:p>
          <a:endParaRPr lang="en-US"/>
        </a:p>
      </dgm:t>
    </dgm:pt>
    <dgm:pt modelId="{566BFFE2-0D03-439E-A8C4-9EAF4390E4FE}" type="sibTrans" cxnId="{73417F01-D8D4-49AE-BCE8-FA32F160B348}">
      <dgm:prSet/>
      <dgm:spPr/>
      <dgm:t>
        <a:bodyPr/>
        <a:lstStyle/>
        <a:p>
          <a:endParaRPr lang="en-US"/>
        </a:p>
      </dgm:t>
    </dgm:pt>
    <dgm:pt modelId="{59FDFE61-2737-415B-884C-6546896C5C29}">
      <dgm:prSet phldrT="[Text]"/>
      <dgm:spPr/>
      <dgm:t>
        <a:bodyPr/>
        <a:lstStyle/>
        <a:p>
          <a:r>
            <a:rPr lang="en-US" dirty="0"/>
            <a:t>OS Last Restart</a:t>
          </a:r>
        </a:p>
      </dgm:t>
    </dgm:pt>
    <dgm:pt modelId="{B109DB28-AB16-4AF7-A213-1BA8C31FA8EE}" type="parTrans" cxnId="{F80AB517-DB1F-4F35-A331-AA6796AF8DFF}">
      <dgm:prSet/>
      <dgm:spPr/>
      <dgm:t>
        <a:bodyPr/>
        <a:lstStyle/>
        <a:p>
          <a:endParaRPr lang="en-US"/>
        </a:p>
      </dgm:t>
    </dgm:pt>
    <dgm:pt modelId="{DF2E0CF2-1D41-406A-9F25-65D0ACE05726}" type="sibTrans" cxnId="{F80AB517-DB1F-4F35-A331-AA6796AF8DFF}">
      <dgm:prSet/>
      <dgm:spPr/>
      <dgm:t>
        <a:bodyPr/>
        <a:lstStyle/>
        <a:p>
          <a:endParaRPr lang="en-US"/>
        </a:p>
      </dgm:t>
    </dgm:pt>
    <dgm:pt modelId="{A68E6EEA-5BBA-41FC-8C75-506574D30EF8}">
      <dgm:prSet phldrT="[Text]"/>
      <dgm:spPr/>
      <dgm:t>
        <a:bodyPr/>
        <a:lstStyle/>
        <a:p>
          <a:r>
            <a:rPr lang="en-US" dirty="0"/>
            <a:t>..</a:t>
          </a:r>
        </a:p>
      </dgm:t>
    </dgm:pt>
    <dgm:pt modelId="{C5545B05-3E74-47AE-AE31-14CE96D3830E}" type="parTrans" cxnId="{10C3073C-E49D-4E06-B2EB-27AC4B9BE052}">
      <dgm:prSet/>
      <dgm:spPr/>
      <dgm:t>
        <a:bodyPr/>
        <a:lstStyle/>
        <a:p>
          <a:endParaRPr lang="en-US"/>
        </a:p>
      </dgm:t>
    </dgm:pt>
    <dgm:pt modelId="{138AE184-53B4-4843-AB1D-40BA9DB0C7D6}" type="sibTrans" cxnId="{10C3073C-E49D-4E06-B2EB-27AC4B9BE052}">
      <dgm:prSet/>
      <dgm:spPr/>
      <dgm:t>
        <a:bodyPr/>
        <a:lstStyle/>
        <a:p>
          <a:endParaRPr lang="en-US"/>
        </a:p>
      </dgm:t>
    </dgm:pt>
    <dgm:pt modelId="{540E1E0C-FC17-47D8-9167-1B52570E5E93}">
      <dgm:prSet phldrT="[Text]"/>
      <dgm:spPr/>
      <dgm:t>
        <a:bodyPr/>
        <a:lstStyle/>
        <a:p>
          <a:r>
            <a:rPr lang="en-US" dirty="0"/>
            <a:t>Incomplete Office update channel</a:t>
          </a:r>
        </a:p>
      </dgm:t>
    </dgm:pt>
    <dgm:pt modelId="{02A8162A-C701-4924-A287-F96E39092E00}" type="parTrans" cxnId="{B1ADCDDC-8CA6-4382-99B8-AE5B3DA86026}">
      <dgm:prSet/>
      <dgm:spPr/>
      <dgm:t>
        <a:bodyPr/>
        <a:lstStyle/>
        <a:p>
          <a:endParaRPr lang="en-US"/>
        </a:p>
      </dgm:t>
    </dgm:pt>
    <dgm:pt modelId="{7B44969E-D396-4FCC-AAAC-AC0C8772EBE1}" type="sibTrans" cxnId="{B1ADCDDC-8CA6-4382-99B8-AE5B3DA86026}">
      <dgm:prSet/>
      <dgm:spPr/>
      <dgm:t>
        <a:bodyPr/>
        <a:lstStyle/>
        <a:p>
          <a:endParaRPr lang="en-US"/>
        </a:p>
      </dgm:t>
    </dgm:pt>
    <dgm:pt modelId="{2E0BCE94-CD49-4390-B805-1B8025CB2687}">
      <dgm:prSet phldrT="[Text]"/>
      <dgm:spPr/>
      <dgm:t>
        <a:bodyPr/>
        <a:lstStyle/>
        <a:p>
          <a:r>
            <a:rPr lang="en-US" dirty="0"/>
            <a:t>Incompliant Real Protection antivirus</a:t>
          </a:r>
        </a:p>
      </dgm:t>
    </dgm:pt>
    <dgm:pt modelId="{478A565B-F0C5-4B04-B552-58A003E43BE1}" type="parTrans" cxnId="{32684DEA-E873-4BF2-AA20-F4A4D325B0E2}">
      <dgm:prSet/>
      <dgm:spPr/>
      <dgm:t>
        <a:bodyPr/>
        <a:lstStyle/>
        <a:p>
          <a:endParaRPr lang="en-US"/>
        </a:p>
      </dgm:t>
    </dgm:pt>
    <dgm:pt modelId="{F2A1EB86-9678-49D3-B512-32C8DB45AAC3}" type="sibTrans" cxnId="{32684DEA-E873-4BF2-AA20-F4A4D325B0E2}">
      <dgm:prSet/>
      <dgm:spPr/>
      <dgm:t>
        <a:bodyPr/>
        <a:lstStyle/>
        <a:p>
          <a:endParaRPr lang="en-US"/>
        </a:p>
      </dgm:t>
    </dgm:pt>
    <dgm:pt modelId="{65963FE9-F244-44DB-9C5D-7A92C0E0E09A}">
      <dgm:prSet phldrT="[Text]"/>
      <dgm:spPr/>
      <dgm:t>
        <a:bodyPr/>
        <a:lstStyle/>
        <a:p>
          <a:r>
            <a:rPr lang="en-US" dirty="0"/>
            <a:t>Computer not refreshing Group Policies during last 7 days</a:t>
          </a:r>
        </a:p>
      </dgm:t>
    </dgm:pt>
    <dgm:pt modelId="{96C9A334-C8BF-45EF-973D-EC6B629CBF81}" type="parTrans" cxnId="{E53037A0-2E57-4669-9F30-37F0EF9F3A30}">
      <dgm:prSet/>
      <dgm:spPr/>
      <dgm:t>
        <a:bodyPr/>
        <a:lstStyle/>
        <a:p>
          <a:endParaRPr lang="en-US"/>
        </a:p>
      </dgm:t>
    </dgm:pt>
    <dgm:pt modelId="{699CFDBC-EABF-449A-833F-1E230E1FF2E2}" type="sibTrans" cxnId="{E53037A0-2E57-4669-9F30-37F0EF9F3A30}">
      <dgm:prSet/>
      <dgm:spPr/>
      <dgm:t>
        <a:bodyPr/>
        <a:lstStyle/>
        <a:p>
          <a:endParaRPr lang="en-US"/>
        </a:p>
      </dgm:t>
    </dgm:pt>
    <dgm:pt modelId="{A7380CEE-2C25-48C4-AB19-58C440E55D88}">
      <dgm:prSet phldrT="[Text]"/>
      <dgm:spPr/>
      <dgm:t>
        <a:bodyPr/>
        <a:lstStyle/>
        <a:p>
          <a:r>
            <a:rPr lang="en-US" dirty="0"/>
            <a:t>Security-portal (Advanced Hunting)- REST API</a:t>
          </a:r>
        </a:p>
      </dgm:t>
    </dgm:pt>
    <dgm:pt modelId="{2C5FC7AA-ABC6-4667-8367-14CDE63011C1}" type="parTrans" cxnId="{1E06C407-89EE-41BA-85D7-961DD156A4C7}">
      <dgm:prSet/>
      <dgm:spPr/>
      <dgm:t>
        <a:bodyPr/>
        <a:lstStyle/>
        <a:p>
          <a:endParaRPr lang="en-US"/>
        </a:p>
      </dgm:t>
    </dgm:pt>
    <dgm:pt modelId="{9F9AE8FD-8295-4C45-BE29-F10873E5FD94}" type="sibTrans" cxnId="{1E06C407-89EE-41BA-85D7-961DD156A4C7}">
      <dgm:prSet/>
      <dgm:spPr/>
      <dgm:t>
        <a:bodyPr/>
        <a:lstStyle/>
        <a:p>
          <a:endParaRPr lang="en-US"/>
        </a:p>
      </dgm:t>
    </dgm:pt>
    <dgm:pt modelId="{30A42A61-1521-481C-B9FB-6C394BD05D1A}">
      <dgm:prSet phldrT="[Text]"/>
      <dgm:spPr/>
      <dgm:t>
        <a:bodyPr/>
        <a:lstStyle/>
        <a:p>
          <a:r>
            <a:rPr lang="en-US" dirty="0"/>
            <a:t>Logfiles</a:t>
          </a:r>
        </a:p>
      </dgm:t>
    </dgm:pt>
    <dgm:pt modelId="{8B81DF87-E543-4169-A409-662AEF58DE8F}" type="parTrans" cxnId="{95EBFD1E-ABD2-4038-8D21-4726048BE05F}">
      <dgm:prSet/>
      <dgm:spPr/>
      <dgm:t>
        <a:bodyPr/>
        <a:lstStyle/>
        <a:p>
          <a:endParaRPr lang="en-US"/>
        </a:p>
      </dgm:t>
    </dgm:pt>
    <dgm:pt modelId="{4BBE3AE9-92F5-43D8-A3AA-0230360E032C}" type="sibTrans" cxnId="{95EBFD1E-ABD2-4038-8D21-4726048BE05F}">
      <dgm:prSet/>
      <dgm:spPr/>
      <dgm:t>
        <a:bodyPr/>
        <a:lstStyle/>
        <a:p>
          <a:endParaRPr lang="en-US"/>
        </a:p>
      </dgm:t>
    </dgm:pt>
    <dgm:pt modelId="{89D03749-5C3E-4422-9CE7-3640CAD689BB}">
      <dgm:prSet phldrT="[Text]"/>
      <dgm:spPr/>
      <dgm:t>
        <a:bodyPr/>
        <a:lstStyle/>
        <a:p>
          <a:r>
            <a:rPr lang="en-US" dirty="0"/>
            <a:t>SQL performance counters</a:t>
          </a:r>
        </a:p>
      </dgm:t>
    </dgm:pt>
    <dgm:pt modelId="{A277547F-F824-4361-8B8F-648B6C975CC4}" type="parTrans" cxnId="{DE851E3C-3109-4769-AB8E-DAE3B6710F84}">
      <dgm:prSet/>
      <dgm:spPr/>
      <dgm:t>
        <a:bodyPr/>
        <a:lstStyle/>
        <a:p>
          <a:endParaRPr lang="en-US"/>
        </a:p>
      </dgm:t>
    </dgm:pt>
    <dgm:pt modelId="{CCE5F17B-DAD2-4247-9796-374DEC676C8A}" type="sibTrans" cxnId="{DE851E3C-3109-4769-AB8E-DAE3B6710F84}">
      <dgm:prSet/>
      <dgm:spPr/>
      <dgm:t>
        <a:bodyPr/>
        <a:lstStyle/>
        <a:p>
          <a:endParaRPr lang="en-US"/>
        </a:p>
      </dgm:t>
    </dgm:pt>
    <dgm:pt modelId="{A181DAD4-8E4F-4EFD-953C-8CC59CB67004}">
      <dgm:prSet phldrT="[Text]"/>
      <dgm:spPr/>
      <dgm:t>
        <a:bodyPr/>
        <a:lstStyle/>
        <a:p>
          <a:r>
            <a:rPr lang="en-US" dirty="0"/>
            <a:t>..</a:t>
          </a:r>
        </a:p>
      </dgm:t>
    </dgm:pt>
    <dgm:pt modelId="{7FA71807-364D-438B-B980-5F63E3292D49}" type="parTrans" cxnId="{7F89F890-817A-46FD-8027-58834A368286}">
      <dgm:prSet/>
      <dgm:spPr/>
      <dgm:t>
        <a:bodyPr/>
        <a:lstStyle/>
        <a:p>
          <a:endParaRPr lang="en-US"/>
        </a:p>
      </dgm:t>
    </dgm:pt>
    <dgm:pt modelId="{03086D9A-4CFE-4C6B-893A-035C5779D361}" type="sibTrans" cxnId="{7F89F890-817A-46FD-8027-58834A368286}">
      <dgm:prSet/>
      <dgm:spPr/>
      <dgm:t>
        <a:bodyPr/>
        <a:lstStyle/>
        <a:p>
          <a:endParaRPr lang="en-US"/>
        </a:p>
      </dgm:t>
    </dgm:pt>
    <dgm:pt modelId="{BEE78FF2-2952-4564-BC7E-C442147928A1}" type="pres">
      <dgm:prSet presAssocID="{D8DFF403-12C9-469C-938D-BED6B58F3355}" presName="CompostProcess" presStyleCnt="0">
        <dgm:presLayoutVars>
          <dgm:dir/>
          <dgm:resizeHandles val="exact"/>
        </dgm:presLayoutVars>
      </dgm:prSet>
      <dgm:spPr/>
    </dgm:pt>
    <dgm:pt modelId="{80D23BD2-106E-407B-B07A-FA10A123F04F}" type="pres">
      <dgm:prSet presAssocID="{D8DFF403-12C9-469C-938D-BED6B58F3355}" presName="arrow" presStyleLbl="bgShp" presStyleIdx="0" presStyleCnt="1"/>
      <dgm:spPr/>
    </dgm:pt>
    <dgm:pt modelId="{886024A8-D100-4D07-B16B-1D05E87CFA5A}" type="pres">
      <dgm:prSet presAssocID="{D8DFF403-12C9-469C-938D-BED6B58F3355}" presName="linearProcess" presStyleCnt="0"/>
      <dgm:spPr/>
    </dgm:pt>
    <dgm:pt modelId="{CDCC309D-EFE9-448B-AD51-71915214E031}" type="pres">
      <dgm:prSet presAssocID="{CBEC243D-042B-4998-865C-8F0F8F05D669}" presName="textNode" presStyleLbl="node1" presStyleIdx="0" presStyleCnt="3">
        <dgm:presLayoutVars>
          <dgm:bulletEnabled val="1"/>
        </dgm:presLayoutVars>
      </dgm:prSet>
      <dgm:spPr/>
    </dgm:pt>
    <dgm:pt modelId="{6A559185-4FA1-4084-BBCE-350972DC48A2}" type="pres">
      <dgm:prSet presAssocID="{56AA6A57-00D2-480F-B125-0E278873F595}" presName="sibTrans" presStyleCnt="0"/>
      <dgm:spPr/>
    </dgm:pt>
    <dgm:pt modelId="{83E8A723-8EE3-4A1C-9677-A783A535FCD5}" type="pres">
      <dgm:prSet presAssocID="{3CE22D59-2E35-4C87-ADCC-61845F746AEF}" presName="textNode" presStyleLbl="node1" presStyleIdx="1" presStyleCnt="3">
        <dgm:presLayoutVars>
          <dgm:bulletEnabled val="1"/>
        </dgm:presLayoutVars>
      </dgm:prSet>
      <dgm:spPr/>
    </dgm:pt>
    <dgm:pt modelId="{614862E9-F065-423F-AD64-596727362246}" type="pres">
      <dgm:prSet presAssocID="{A4561BF3-36B9-4A6F-8566-0D2505D4D2CB}" presName="sibTrans" presStyleCnt="0"/>
      <dgm:spPr/>
    </dgm:pt>
    <dgm:pt modelId="{6BF558DF-8572-48A3-9EE4-C4A84B01E248}" type="pres">
      <dgm:prSet presAssocID="{B45F4DCA-4748-42F7-B6A5-9C2CA22F999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73417F01-D8D4-49AE-BCE8-FA32F160B348}" srcId="{3CE22D59-2E35-4C87-ADCC-61845F746AEF}" destId="{B9B181B3-B086-49A5-98A1-14F37D53EFAB}" srcOrd="4" destOrd="0" parTransId="{75B7C3E4-7D8C-4745-A101-25E116535229}" sibTransId="{566BFFE2-0D03-439E-A8C4-9EAF4390E4FE}"/>
    <dgm:cxn modelId="{6C80CC01-BF31-435F-9107-71104F9BC74E}" type="presOf" srcId="{A7380CEE-2C25-48C4-AB19-58C440E55D88}" destId="{CDCC309D-EFE9-448B-AD51-71915214E031}" srcOrd="0" destOrd="6" presId="urn:microsoft.com/office/officeart/2005/8/layout/hProcess9"/>
    <dgm:cxn modelId="{033AAD04-9823-4419-B3B0-18A4A47FA4D3}" type="presOf" srcId="{36BCD6A8-EB74-4299-9142-544A55BE42AB}" destId="{83E8A723-8EE3-4A1C-9677-A783A535FCD5}" srcOrd="0" destOrd="4" presId="urn:microsoft.com/office/officeart/2005/8/layout/hProcess9"/>
    <dgm:cxn modelId="{1E06C407-89EE-41BA-85D7-961DD156A4C7}" srcId="{CBEC243D-042B-4998-865C-8F0F8F05D669}" destId="{A7380CEE-2C25-48C4-AB19-58C440E55D88}" srcOrd="5" destOrd="0" parTransId="{2C5FC7AA-ABC6-4667-8367-14CDE63011C1}" sibTransId="{9F9AE8FD-8295-4C45-BE29-F10873E5FD94}"/>
    <dgm:cxn modelId="{05333A0A-1070-4F9E-A5D9-0AEEE220857B}" type="presOf" srcId="{44D09E24-7497-4CD8-BB39-F67B28AED17C}" destId="{CDCC309D-EFE9-448B-AD51-71915214E031}" srcOrd="0" destOrd="9" presId="urn:microsoft.com/office/officeart/2005/8/layout/hProcess9"/>
    <dgm:cxn modelId="{30CB3612-75A6-4119-9136-4D8FBF203C62}" type="presOf" srcId="{59FDFE61-2737-415B-884C-6546896C5C29}" destId="{83E8A723-8EE3-4A1C-9677-A783A535FCD5}" srcOrd="0" destOrd="6" presId="urn:microsoft.com/office/officeart/2005/8/layout/hProcess9"/>
    <dgm:cxn modelId="{F80AB517-DB1F-4F35-A331-AA6796AF8DFF}" srcId="{3CE22D59-2E35-4C87-ADCC-61845F746AEF}" destId="{59FDFE61-2737-415B-884C-6546896C5C29}" srcOrd="5" destOrd="0" parTransId="{B109DB28-AB16-4AF7-A213-1BA8C31FA8EE}" sibTransId="{DF2E0CF2-1D41-406A-9F25-65D0ACE05726}"/>
    <dgm:cxn modelId="{B3A7E318-D4DE-45E7-B38E-950C6F21FBC2}" type="presOf" srcId="{65CA9316-6DEA-4F48-AA77-27FEF109AAB0}" destId="{83E8A723-8EE3-4A1C-9677-A783A535FCD5}" srcOrd="0" destOrd="2" presId="urn:microsoft.com/office/officeart/2005/8/layout/hProcess9"/>
    <dgm:cxn modelId="{C1A37D1A-F356-4E86-A676-BBB33DED9195}" srcId="{3CE22D59-2E35-4C87-ADCC-61845F746AEF}" destId="{36BCD6A8-EB74-4299-9142-544A55BE42AB}" srcOrd="3" destOrd="0" parTransId="{40F7711E-D026-4C49-B837-5CDD7C0DACB3}" sibTransId="{00240350-54A6-417D-9556-84924B8780DD}"/>
    <dgm:cxn modelId="{5EBE921A-7052-4D68-9E44-D0E47C2C70C4}" srcId="{CBEC243D-042B-4998-865C-8F0F8F05D669}" destId="{A6CC79E6-2A22-4B71-8B24-97466F272410}" srcOrd="1" destOrd="0" parTransId="{58A95125-464B-48CA-BAE6-AC2660371206}" sibTransId="{65CD3634-7B43-421C-88D2-4075D4BD2760}"/>
    <dgm:cxn modelId="{F173541D-5D54-4BB2-A13C-352D35C99901}" srcId="{B45F4DCA-4748-42F7-B6A5-9C2CA22F9997}" destId="{B1432C1D-930F-482E-A413-B8E96AA80B68}" srcOrd="0" destOrd="0" parTransId="{88943E47-D64B-425C-93AC-D8ECC85EC6A8}" sibTransId="{9104446A-77EC-4659-A10F-D44FD1B53ACE}"/>
    <dgm:cxn modelId="{95EBFD1E-ABD2-4038-8D21-4726048BE05F}" srcId="{CBEC243D-042B-4998-865C-8F0F8F05D669}" destId="{30A42A61-1521-481C-B9FB-6C394BD05D1A}" srcOrd="6" destOrd="0" parTransId="{8B81DF87-E543-4169-A409-662AEF58DE8F}" sibTransId="{4BBE3AE9-92F5-43D8-A3AA-0230360E032C}"/>
    <dgm:cxn modelId="{1E8DE61F-39E7-4772-B9EF-0EB3DA09EB19}" srcId="{B45F4DCA-4748-42F7-B6A5-9C2CA22F9997}" destId="{56BE8B22-EE7F-418C-A148-817C3A9674FD}" srcOrd="1" destOrd="0" parTransId="{DAE10B34-C3C2-44DA-8B50-62F17ADA02AF}" sibTransId="{BEFB3081-FAA6-4973-B065-34DDA8B14B66}"/>
    <dgm:cxn modelId="{D8633B22-C578-473D-B73B-D6918BECDC9D}" srcId="{D8DFF403-12C9-469C-938D-BED6B58F3355}" destId="{CBEC243D-042B-4998-865C-8F0F8F05D669}" srcOrd="0" destOrd="0" parTransId="{11D1CCA8-B47F-4A7F-8572-A7D90FE8B4F9}" sibTransId="{56AA6A57-00D2-480F-B125-0E278873F595}"/>
    <dgm:cxn modelId="{835B5322-AAB8-49B7-B759-EBEFFEE9273B}" type="presOf" srcId="{89D03749-5C3E-4422-9CE7-3640CAD689BB}" destId="{CDCC309D-EFE9-448B-AD51-71915214E031}" srcOrd="0" destOrd="8" presId="urn:microsoft.com/office/officeart/2005/8/layout/hProcess9"/>
    <dgm:cxn modelId="{FD07E72D-174B-4BED-AE01-A024269AB2A8}" type="presOf" srcId="{CBEC243D-042B-4998-865C-8F0F8F05D669}" destId="{CDCC309D-EFE9-448B-AD51-71915214E031}" srcOrd="0" destOrd="0" presId="urn:microsoft.com/office/officeart/2005/8/layout/hProcess9"/>
    <dgm:cxn modelId="{14C39730-810F-4579-B23C-478C6292362D}" type="presOf" srcId="{BAC8EC6A-5F27-4EFF-969B-2EEA6C2C54D8}" destId="{CDCC309D-EFE9-448B-AD51-71915214E031}" srcOrd="0" destOrd="1" presId="urn:microsoft.com/office/officeart/2005/8/layout/hProcess9"/>
    <dgm:cxn modelId="{2CA79137-ACEA-4437-AECE-102DCDBB7526}" srcId="{3CE22D59-2E35-4C87-ADCC-61845F746AEF}" destId="{65CA9316-6DEA-4F48-AA77-27FEF109AAB0}" srcOrd="1" destOrd="0" parTransId="{4A01650B-3760-4940-8D70-0EBF9559689B}" sibTransId="{8A051947-38FE-4B92-9AC5-4108182C5A4E}"/>
    <dgm:cxn modelId="{10C3073C-E49D-4E06-B2EB-27AC4B9BE052}" srcId="{3CE22D59-2E35-4C87-ADCC-61845F746AEF}" destId="{A68E6EEA-5BBA-41FC-8C75-506574D30EF8}" srcOrd="6" destOrd="0" parTransId="{C5545B05-3E74-47AE-AE31-14CE96D3830E}" sibTransId="{138AE184-53B4-4843-AB1D-40BA9DB0C7D6}"/>
    <dgm:cxn modelId="{DE851E3C-3109-4769-AB8E-DAE3B6710F84}" srcId="{CBEC243D-042B-4998-865C-8F0F8F05D669}" destId="{89D03749-5C3E-4422-9CE7-3640CAD689BB}" srcOrd="7" destOrd="0" parTransId="{A277547F-F824-4361-8B8F-648B6C975CC4}" sibTransId="{CCE5F17B-DAD2-4247-9796-374DEC676C8A}"/>
    <dgm:cxn modelId="{C9C0D75B-7849-44AC-84DE-64D03F733B2A}" srcId="{3CE22D59-2E35-4C87-ADCC-61845F746AEF}" destId="{F8926690-EDAD-4AA0-A356-279C3AF8AB46}" srcOrd="2" destOrd="0" parTransId="{A1911084-36BF-4C69-8CAD-DDA5751D89A3}" sibTransId="{1CD85BE2-EDF1-4F9D-BB50-94C49BD4DC7A}"/>
    <dgm:cxn modelId="{20955D67-54B7-4304-BAFF-1D4A39E17D2B}" type="presOf" srcId="{2E0BCE94-CD49-4390-B805-1B8025CB2687}" destId="{6BF558DF-8572-48A3-9EE4-C4A84B01E248}" srcOrd="0" destOrd="5" presId="urn:microsoft.com/office/officeart/2005/8/layout/hProcess9"/>
    <dgm:cxn modelId="{5C3D8F69-45E0-4A5D-B958-91B6BE0A2E1A}" type="presOf" srcId="{B1432C1D-930F-482E-A413-B8E96AA80B68}" destId="{6BF558DF-8572-48A3-9EE4-C4A84B01E248}" srcOrd="0" destOrd="1" presId="urn:microsoft.com/office/officeart/2005/8/layout/hProcess9"/>
    <dgm:cxn modelId="{FA7B0275-8118-4417-9421-3C7D3EDD0AA8}" type="presOf" srcId="{A68E6EEA-5BBA-41FC-8C75-506574D30EF8}" destId="{83E8A723-8EE3-4A1C-9677-A783A535FCD5}" srcOrd="0" destOrd="7" presId="urn:microsoft.com/office/officeart/2005/8/layout/hProcess9"/>
    <dgm:cxn modelId="{0146245A-50BB-4F29-B72D-830F332403DE}" srcId="{3CE22D59-2E35-4C87-ADCC-61845F746AEF}" destId="{5461251A-E1A4-4575-9968-637BFBA6B72D}" srcOrd="0" destOrd="0" parTransId="{5D0B1C34-9A61-4D4E-AE4D-58EC3EDEB3AE}" sibTransId="{0D6C37F5-C51A-4BD6-A354-31150FA22A0D}"/>
    <dgm:cxn modelId="{816B767F-1AA8-4B23-A50C-9605404E51C8}" srcId="{B45F4DCA-4748-42F7-B6A5-9C2CA22F9997}" destId="{9E39F766-ADD1-44F2-89E1-B26F16366FA2}" srcOrd="2" destOrd="0" parTransId="{B8172A5B-663A-44BE-8C2E-CC201F50DF66}" sibTransId="{B32E6543-2493-4474-BE9D-672C7AC87F29}"/>
    <dgm:cxn modelId="{CC7F3283-1C28-47D0-A6F0-5D88C317033B}" srcId="{CBEC243D-042B-4998-865C-8F0F8F05D669}" destId="{BAC8EC6A-5F27-4EFF-969B-2EEA6C2C54D8}" srcOrd="0" destOrd="0" parTransId="{6D8CE8FC-3E2C-4D83-A176-3AED9EBE40EB}" sibTransId="{D6A2D235-10EF-4E80-82E4-83017FEDBB83}"/>
    <dgm:cxn modelId="{A565C790-2FCE-411B-921C-BFD039A87D86}" type="presOf" srcId="{3CE22D59-2E35-4C87-ADCC-61845F746AEF}" destId="{83E8A723-8EE3-4A1C-9677-A783A535FCD5}" srcOrd="0" destOrd="0" presId="urn:microsoft.com/office/officeart/2005/8/layout/hProcess9"/>
    <dgm:cxn modelId="{7F89F890-817A-46FD-8027-58834A368286}" srcId="{CBEC243D-042B-4998-865C-8F0F8F05D669}" destId="{A181DAD4-8E4F-4EFD-953C-8CC59CB67004}" srcOrd="9" destOrd="0" parTransId="{7FA71807-364D-438B-B980-5F63E3292D49}" sibTransId="{03086D9A-4CFE-4C6B-893A-035C5779D361}"/>
    <dgm:cxn modelId="{C9D0F093-7147-4FF1-95E8-9303FE089034}" type="presOf" srcId="{9E39F766-ADD1-44F2-89E1-B26F16366FA2}" destId="{6BF558DF-8572-48A3-9EE4-C4A84B01E248}" srcOrd="0" destOrd="3" presId="urn:microsoft.com/office/officeart/2005/8/layout/hProcess9"/>
    <dgm:cxn modelId="{568DA297-B21A-4158-A422-0B97C19C1426}" srcId="{CBEC243D-042B-4998-865C-8F0F8F05D669}" destId="{44D09E24-7497-4CD8-BB39-F67B28AED17C}" srcOrd="8" destOrd="0" parTransId="{93B3C985-9F57-4625-AB3B-0CD17F3AAB43}" sibTransId="{EBE8C690-7A5E-458B-86E0-7C432AEA66F1}"/>
    <dgm:cxn modelId="{6C4B1E9A-F07C-4FBD-8D18-FF629331DFA6}" type="presOf" srcId="{B45F4DCA-4748-42F7-B6A5-9C2CA22F9997}" destId="{6BF558DF-8572-48A3-9EE4-C4A84B01E248}" srcOrd="0" destOrd="0" presId="urn:microsoft.com/office/officeart/2005/8/layout/hProcess9"/>
    <dgm:cxn modelId="{79ACB19B-3BFD-4C7F-ADDE-1441C023DF1F}" type="presOf" srcId="{D8DFF403-12C9-469C-938D-BED6B58F3355}" destId="{BEE78FF2-2952-4564-BC7E-C442147928A1}" srcOrd="0" destOrd="0" presId="urn:microsoft.com/office/officeart/2005/8/layout/hProcess9"/>
    <dgm:cxn modelId="{EFB4B39B-9BFE-4933-93C6-B170C87A18B5}" srcId="{CBEC243D-042B-4998-865C-8F0F8F05D669}" destId="{0D733EAB-0813-42D9-BC3E-6A7106643EC5}" srcOrd="4" destOrd="0" parTransId="{8CE1A178-8400-4ABD-8DFA-92F45D2A0683}" sibTransId="{328B796A-DE30-4361-8CA7-70CBDB2600DE}"/>
    <dgm:cxn modelId="{E53037A0-2E57-4669-9F30-37F0EF9F3A30}" srcId="{B45F4DCA-4748-42F7-B6A5-9C2CA22F9997}" destId="{65963FE9-F244-44DB-9C5D-7A92C0E0E09A}" srcOrd="5" destOrd="0" parTransId="{96C9A334-C8BF-45EF-973D-EC6B629CBF81}" sibTransId="{699CFDBC-EABF-449A-833F-1E230E1FF2E2}"/>
    <dgm:cxn modelId="{3AA9BBA1-EC93-40EC-8E3E-5DB523D3B8D4}" srcId="{CBEC243D-042B-4998-865C-8F0F8F05D669}" destId="{FB3DB7FE-854F-4981-AF3C-ED0955CFD54F}" srcOrd="2" destOrd="0" parTransId="{34E38A66-C264-41B6-8AB0-B373A7F292BE}" sibTransId="{8B4616A2-0BCC-4B10-8F85-B7C63D018325}"/>
    <dgm:cxn modelId="{9AC630A5-1607-4DD1-8C0C-639B616B759E}" type="presOf" srcId="{FB3DB7FE-854F-4981-AF3C-ED0955CFD54F}" destId="{CDCC309D-EFE9-448B-AD51-71915214E031}" srcOrd="0" destOrd="3" presId="urn:microsoft.com/office/officeart/2005/8/layout/hProcess9"/>
    <dgm:cxn modelId="{2EA42DB7-D0FF-4B58-9C39-AD1CCECD37EC}" type="presOf" srcId="{A181DAD4-8E4F-4EFD-953C-8CC59CB67004}" destId="{CDCC309D-EFE9-448B-AD51-71915214E031}" srcOrd="0" destOrd="10" presId="urn:microsoft.com/office/officeart/2005/8/layout/hProcess9"/>
    <dgm:cxn modelId="{885C50BA-E03A-4FC1-9E62-079DE6BFDF1D}" type="presOf" srcId="{7346B568-696F-4D77-9140-8A7CF30CDB65}" destId="{CDCC309D-EFE9-448B-AD51-71915214E031}" srcOrd="0" destOrd="4" presId="urn:microsoft.com/office/officeart/2005/8/layout/hProcess9"/>
    <dgm:cxn modelId="{879449BD-759E-43D1-B2EE-2E7B0EDC9305}" type="presOf" srcId="{A6CC79E6-2A22-4B71-8B24-97466F272410}" destId="{CDCC309D-EFE9-448B-AD51-71915214E031}" srcOrd="0" destOrd="2" presId="urn:microsoft.com/office/officeart/2005/8/layout/hProcess9"/>
    <dgm:cxn modelId="{7027ACBE-6F52-4230-97FE-C6DF186DBE5C}" srcId="{D8DFF403-12C9-469C-938D-BED6B58F3355}" destId="{B45F4DCA-4748-42F7-B6A5-9C2CA22F9997}" srcOrd="2" destOrd="0" parTransId="{C962D45D-4A89-4D6F-AD36-CA7CC72D1010}" sibTransId="{19DF05D3-2E1E-44BC-8F80-32CA0F73354E}"/>
    <dgm:cxn modelId="{C015F4C2-3062-4C49-8D22-FA791AF3E835}" type="presOf" srcId="{0D733EAB-0813-42D9-BC3E-6A7106643EC5}" destId="{CDCC309D-EFE9-448B-AD51-71915214E031}" srcOrd="0" destOrd="5" presId="urn:microsoft.com/office/officeart/2005/8/layout/hProcess9"/>
    <dgm:cxn modelId="{252C39CA-AB70-4057-B9A1-B7F7328679B6}" type="presOf" srcId="{65963FE9-F244-44DB-9C5D-7A92C0E0E09A}" destId="{6BF558DF-8572-48A3-9EE4-C4A84B01E248}" srcOrd="0" destOrd="6" presId="urn:microsoft.com/office/officeart/2005/8/layout/hProcess9"/>
    <dgm:cxn modelId="{48B5BBD3-1BA6-48E9-A9DF-E1D03558DFA3}" srcId="{D8DFF403-12C9-469C-938D-BED6B58F3355}" destId="{3CE22D59-2E35-4C87-ADCC-61845F746AEF}" srcOrd="1" destOrd="0" parTransId="{B6BFAB16-3254-4B93-B6FA-A2970E5DF195}" sibTransId="{A4561BF3-36B9-4A6F-8566-0D2505D4D2CB}"/>
    <dgm:cxn modelId="{B1ADCDDC-8CA6-4382-99B8-AE5B3DA86026}" srcId="{B45F4DCA-4748-42F7-B6A5-9C2CA22F9997}" destId="{540E1E0C-FC17-47D8-9167-1B52570E5E93}" srcOrd="3" destOrd="0" parTransId="{02A8162A-C701-4924-A287-F96E39092E00}" sibTransId="{7B44969E-D396-4FCC-AAAC-AC0C8772EBE1}"/>
    <dgm:cxn modelId="{2C6455E2-6D41-4137-BE49-973E641814F7}" type="presOf" srcId="{540E1E0C-FC17-47D8-9167-1B52570E5E93}" destId="{6BF558DF-8572-48A3-9EE4-C4A84B01E248}" srcOrd="0" destOrd="4" presId="urn:microsoft.com/office/officeart/2005/8/layout/hProcess9"/>
    <dgm:cxn modelId="{FC12E0E6-F3A0-4D48-9AB9-6A7D96A050A1}" type="presOf" srcId="{B9B181B3-B086-49A5-98A1-14F37D53EFAB}" destId="{83E8A723-8EE3-4A1C-9677-A783A535FCD5}" srcOrd="0" destOrd="5" presId="urn:microsoft.com/office/officeart/2005/8/layout/hProcess9"/>
    <dgm:cxn modelId="{370D96E9-AC4F-44F6-8A0A-F6D9FB26D107}" type="presOf" srcId="{F8926690-EDAD-4AA0-A356-279C3AF8AB46}" destId="{83E8A723-8EE3-4A1C-9677-A783A535FCD5}" srcOrd="0" destOrd="3" presId="urn:microsoft.com/office/officeart/2005/8/layout/hProcess9"/>
    <dgm:cxn modelId="{32684DEA-E873-4BF2-AA20-F4A4D325B0E2}" srcId="{B45F4DCA-4748-42F7-B6A5-9C2CA22F9997}" destId="{2E0BCE94-CD49-4390-B805-1B8025CB2687}" srcOrd="4" destOrd="0" parTransId="{478A565B-F0C5-4B04-B552-58A003E43BE1}" sibTransId="{F2A1EB86-9678-49D3-B512-32C8DB45AAC3}"/>
    <dgm:cxn modelId="{8970A9EE-F296-4E23-AB9C-E4ADDDA876C2}" type="presOf" srcId="{56BE8B22-EE7F-418C-A148-817C3A9674FD}" destId="{6BF558DF-8572-48A3-9EE4-C4A84B01E248}" srcOrd="0" destOrd="2" presId="urn:microsoft.com/office/officeart/2005/8/layout/hProcess9"/>
    <dgm:cxn modelId="{8E3A79F7-62C6-4EFF-B8DE-EB71ABD836CA}" type="presOf" srcId="{5461251A-E1A4-4575-9968-637BFBA6B72D}" destId="{83E8A723-8EE3-4A1C-9677-A783A535FCD5}" srcOrd="0" destOrd="1" presId="urn:microsoft.com/office/officeart/2005/8/layout/hProcess9"/>
    <dgm:cxn modelId="{EAEAB5F9-89A8-47CF-B8A3-77CE219C7854}" type="presOf" srcId="{30A42A61-1521-481C-B9FB-6C394BD05D1A}" destId="{CDCC309D-EFE9-448B-AD51-71915214E031}" srcOrd="0" destOrd="7" presId="urn:microsoft.com/office/officeart/2005/8/layout/hProcess9"/>
    <dgm:cxn modelId="{B7B1DEF9-30CA-46CB-891D-60EBD20A6552}" srcId="{CBEC243D-042B-4998-865C-8F0F8F05D669}" destId="{7346B568-696F-4D77-9140-8A7CF30CDB65}" srcOrd="3" destOrd="0" parTransId="{67D464CC-1953-4105-BCF4-3D6666060BB6}" sibTransId="{502D8A50-6F15-4571-A5DF-B06A31B81E0C}"/>
    <dgm:cxn modelId="{6A7CEFBE-F6F1-4C64-AD7E-214188D5EE78}" type="presParOf" srcId="{BEE78FF2-2952-4564-BC7E-C442147928A1}" destId="{80D23BD2-106E-407B-B07A-FA10A123F04F}" srcOrd="0" destOrd="0" presId="urn:microsoft.com/office/officeart/2005/8/layout/hProcess9"/>
    <dgm:cxn modelId="{1CEE820F-0E2D-480A-98AD-985EA03B8CBA}" type="presParOf" srcId="{BEE78FF2-2952-4564-BC7E-C442147928A1}" destId="{886024A8-D100-4D07-B16B-1D05E87CFA5A}" srcOrd="1" destOrd="0" presId="urn:microsoft.com/office/officeart/2005/8/layout/hProcess9"/>
    <dgm:cxn modelId="{29A8C888-ABE3-4D7C-89C9-9539778AEBFF}" type="presParOf" srcId="{886024A8-D100-4D07-B16B-1D05E87CFA5A}" destId="{CDCC309D-EFE9-448B-AD51-71915214E031}" srcOrd="0" destOrd="0" presId="urn:microsoft.com/office/officeart/2005/8/layout/hProcess9"/>
    <dgm:cxn modelId="{F0A9C446-66AB-464F-98ED-9B5732C4D002}" type="presParOf" srcId="{886024A8-D100-4D07-B16B-1D05E87CFA5A}" destId="{6A559185-4FA1-4084-BBCE-350972DC48A2}" srcOrd="1" destOrd="0" presId="urn:microsoft.com/office/officeart/2005/8/layout/hProcess9"/>
    <dgm:cxn modelId="{C78A3DC7-FB55-4A59-BC15-C4320074A13E}" type="presParOf" srcId="{886024A8-D100-4D07-B16B-1D05E87CFA5A}" destId="{83E8A723-8EE3-4A1C-9677-A783A535FCD5}" srcOrd="2" destOrd="0" presId="urn:microsoft.com/office/officeart/2005/8/layout/hProcess9"/>
    <dgm:cxn modelId="{C051C020-4A55-458C-981B-81C200D3FE64}" type="presParOf" srcId="{886024A8-D100-4D07-B16B-1D05E87CFA5A}" destId="{614862E9-F065-423F-AD64-596727362246}" srcOrd="3" destOrd="0" presId="urn:microsoft.com/office/officeart/2005/8/layout/hProcess9"/>
    <dgm:cxn modelId="{6BF9CE4C-F4E2-488C-9D00-0F1E52B0C559}" type="presParOf" srcId="{886024A8-D100-4D07-B16B-1D05E87CFA5A}" destId="{6BF558DF-8572-48A3-9EE4-C4A84B01E24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23BD2-106E-407B-B07A-FA10A123F04F}">
      <dsp:nvSpPr>
        <dsp:cNvPr id="0" name=""/>
        <dsp:cNvSpPr/>
      </dsp:nvSpPr>
      <dsp:spPr>
        <a:xfrm>
          <a:off x="630513" y="0"/>
          <a:ext cx="7145824" cy="4953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C309D-EFE9-448B-AD51-71915214E031}">
      <dsp:nvSpPr>
        <dsp:cNvPr id="0" name=""/>
        <dsp:cNvSpPr/>
      </dsp:nvSpPr>
      <dsp:spPr>
        <a:xfrm>
          <a:off x="284880" y="1485900"/>
          <a:ext cx="2522055" cy="198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Source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WMI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Powershell cmdlets – get-</a:t>
          </a:r>
          <a:r>
            <a:rPr lang="en-US" sz="900" kern="1200" dirty="0" err="1"/>
            <a:t>mppreference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Registry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Files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Integration HR system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Security-portal (Advanced Hunting)- REST API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Logfiles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SQL performance counters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..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..</a:t>
          </a:r>
        </a:p>
      </dsp:txBody>
      <dsp:txXfrm>
        <a:off x="381594" y="1582614"/>
        <a:ext cx="2328627" cy="1787772"/>
      </dsp:txXfrm>
    </dsp:sp>
    <dsp:sp modelId="{83E8A723-8EE3-4A1C-9677-A783A535FCD5}">
      <dsp:nvSpPr>
        <dsp:cNvPr id="0" name=""/>
        <dsp:cNvSpPr/>
      </dsp:nvSpPr>
      <dsp:spPr>
        <a:xfrm>
          <a:off x="2942398" y="1485900"/>
          <a:ext cx="2522055" cy="198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Information | Data Collection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Pending Windows Updates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Members Local Admins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Bitlocker config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Window firewall settings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Hardware Serial Number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OS Last Restart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..</a:t>
          </a:r>
        </a:p>
      </dsp:txBody>
      <dsp:txXfrm>
        <a:off x="3039112" y="1582614"/>
        <a:ext cx="2328627" cy="1787772"/>
      </dsp:txXfrm>
    </dsp:sp>
    <dsp:sp modelId="{6BF558DF-8572-48A3-9EE4-C4A84B01E248}">
      <dsp:nvSpPr>
        <dsp:cNvPr id="0" name=""/>
        <dsp:cNvSpPr/>
      </dsp:nvSpPr>
      <dsp:spPr>
        <a:xfrm>
          <a:off x="5599915" y="1485900"/>
          <a:ext cx="2522055" cy="198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Desired State Dashboards (KPIs)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Computers with wrong/missing Bitlocker config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Computers with pending updates released more than 40 days ago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Unexpected shutdowns during last 24 hours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Incomplete Office update channel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Incompliant Real Protection antivirus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Computer not refreshing Group Policies during last 7 days</a:t>
          </a:r>
        </a:p>
      </dsp:txBody>
      <dsp:txXfrm>
        <a:off x="5696629" y="1582614"/>
        <a:ext cx="2328627" cy="1787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0D1AF-AAC3-8B45-8436-5BCA9DFE3898}" type="datetimeFigureOut">
              <a:rPr lang="da-DK" smtClean="0"/>
              <a:t>29-03-2023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DE60F-FD4B-DE43-9E9F-AF923A3B16C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061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6.wdp"/><Relationship Id="rId4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 std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binationstegning 10"/>
          <p:cNvSpPr/>
          <p:nvPr userDrawn="1"/>
        </p:nvSpPr>
        <p:spPr>
          <a:xfrm>
            <a:off x="5359130" y="4407754"/>
            <a:ext cx="3897193" cy="2450246"/>
          </a:xfrm>
          <a:custGeom>
            <a:avLst/>
            <a:gdLst>
              <a:gd name="connsiteX0" fmla="*/ 1558868 w 3897193"/>
              <a:gd name="connsiteY0" fmla="*/ 0 h 2450246"/>
              <a:gd name="connsiteX1" fmla="*/ 2338325 w 3897193"/>
              <a:gd name="connsiteY1" fmla="*/ 0 h 2450246"/>
              <a:gd name="connsiteX2" fmla="*/ 3215191 w 3897193"/>
              <a:gd name="connsiteY2" fmla="*/ 876866 h 2450246"/>
              <a:gd name="connsiteX3" fmla="*/ 3897193 w 3897193"/>
              <a:gd name="connsiteY3" fmla="*/ 1558868 h 2450246"/>
              <a:gd name="connsiteX4" fmla="*/ 3897193 w 3897193"/>
              <a:gd name="connsiteY4" fmla="*/ 2338325 h 2450246"/>
              <a:gd name="connsiteX5" fmla="*/ 3785272 w 3897193"/>
              <a:gd name="connsiteY5" fmla="*/ 2450246 h 2450246"/>
              <a:gd name="connsiteX6" fmla="*/ 111921 w 3897193"/>
              <a:gd name="connsiteY6" fmla="*/ 2450246 h 2450246"/>
              <a:gd name="connsiteX7" fmla="*/ 0 w 3897193"/>
              <a:gd name="connsiteY7" fmla="*/ 2338325 h 2450246"/>
              <a:gd name="connsiteX8" fmla="*/ 0 w 3897193"/>
              <a:gd name="connsiteY8" fmla="*/ 1558868 h 2450246"/>
              <a:gd name="connsiteX9" fmla="*/ 1558868 w 3897193"/>
              <a:gd name="connsiteY9" fmla="*/ 0 h 245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97193" h="2450246">
                <a:moveTo>
                  <a:pt x="1558868" y="0"/>
                </a:moveTo>
                <a:lnTo>
                  <a:pt x="2338325" y="0"/>
                </a:lnTo>
                <a:lnTo>
                  <a:pt x="3215191" y="876866"/>
                </a:lnTo>
                <a:lnTo>
                  <a:pt x="3897193" y="1558868"/>
                </a:lnTo>
                <a:lnTo>
                  <a:pt x="3897193" y="2338325"/>
                </a:lnTo>
                <a:lnTo>
                  <a:pt x="3785272" y="2450246"/>
                </a:lnTo>
                <a:lnTo>
                  <a:pt x="111921" y="2450246"/>
                </a:lnTo>
                <a:lnTo>
                  <a:pt x="0" y="2338325"/>
                </a:lnTo>
                <a:lnTo>
                  <a:pt x="0" y="1558868"/>
                </a:lnTo>
                <a:lnTo>
                  <a:pt x="1558868" y="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44952" y="3098800"/>
            <a:ext cx="5558624" cy="1006475"/>
          </a:xfrm>
        </p:spPr>
        <p:txBody>
          <a:bodyPr lIns="0" tIns="0" rIns="0" bIns="0" anchor="b">
            <a:noAutofit/>
          </a:bodyPr>
          <a:lstStyle>
            <a:lvl1pPr algn="l">
              <a:defRPr sz="3600" b="1" baseline="0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Præsentation</a:t>
            </a:r>
            <a:r>
              <a:rPr lang="en-US"/>
              <a:t> for </a:t>
            </a:r>
            <a:r>
              <a:rPr lang="en-US" err="1"/>
              <a:t>Virksomhed</a:t>
            </a:r>
            <a:r>
              <a:rPr lang="en-US"/>
              <a:t> A/S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844952" y="4456252"/>
            <a:ext cx="5558624" cy="801547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rgbClr val="004669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Undertitel</a:t>
            </a:r>
            <a:r>
              <a:rPr lang="en-US"/>
              <a:t> </a:t>
            </a:r>
            <a:r>
              <a:rPr lang="en-US" err="1"/>
              <a:t>indsættes</a:t>
            </a:r>
            <a:r>
              <a:rPr lang="en-US"/>
              <a:t> her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31" name="Billed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1268335"/>
            <a:ext cx="1902104" cy="781347"/>
          </a:xfrm>
          <a:prstGeom prst="rect">
            <a:avLst/>
          </a:prstGeom>
        </p:spPr>
      </p:pic>
      <p:sp>
        <p:nvSpPr>
          <p:cNvPr id="35" name="Pladsholder til billede 34"/>
          <p:cNvSpPr>
            <a:spLocks noGrp="1"/>
          </p:cNvSpPr>
          <p:nvPr>
            <p:ph type="pic" sz="quarter" idx="13" hasCustomPrompt="1"/>
          </p:nvPr>
        </p:nvSpPr>
        <p:spPr>
          <a:xfrm>
            <a:off x="7152430" y="748854"/>
            <a:ext cx="5039571" cy="6109147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rgbClr val="004669"/>
                </a:solidFill>
              </a:defRPr>
            </a:lvl1pPr>
          </a:lstStyle>
          <a:p>
            <a:r>
              <a:rPr lang="en-US"/>
              <a:t>Klink på ikonet og indsæt billede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  <p:sp>
        <p:nvSpPr>
          <p:cNvPr id="21" name="Kombinationstegning 20"/>
          <p:cNvSpPr/>
          <p:nvPr userDrawn="1"/>
        </p:nvSpPr>
        <p:spPr>
          <a:xfrm rot="18900000">
            <a:off x="4838766" y="2005519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Kombinationstegning 21"/>
          <p:cNvSpPr/>
          <p:nvPr userDrawn="1"/>
        </p:nvSpPr>
        <p:spPr>
          <a:xfrm rot="18900000">
            <a:off x="1287371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Kombinationstegning 22"/>
          <p:cNvSpPr/>
          <p:nvPr userDrawn="1"/>
        </p:nvSpPr>
        <p:spPr>
          <a:xfrm rot="18900000">
            <a:off x="8394763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ktangel 23"/>
          <p:cNvSpPr/>
          <p:nvPr userDrawn="1"/>
        </p:nvSpPr>
        <p:spPr>
          <a:xfrm>
            <a:off x="0" y="4329112"/>
            <a:ext cx="12192000" cy="2528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2" name="Pladsholder til indhold 31"/>
          <p:cNvSpPr>
            <a:spLocks noGrp="1"/>
          </p:cNvSpPr>
          <p:nvPr>
            <p:ph sz="quarter" idx="13" hasCustomPrompt="1"/>
          </p:nvPr>
        </p:nvSpPr>
        <p:spPr>
          <a:xfrm>
            <a:off x="1122363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3" name="Pladsholder til indhold 31"/>
          <p:cNvSpPr>
            <a:spLocks noGrp="1"/>
          </p:cNvSpPr>
          <p:nvPr>
            <p:ph sz="quarter" idx="14" hasCustomPrompt="1"/>
          </p:nvPr>
        </p:nvSpPr>
        <p:spPr>
          <a:xfrm>
            <a:off x="4675981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4" name="Pladsholder til indhold 31"/>
          <p:cNvSpPr>
            <a:spLocks noGrp="1"/>
          </p:cNvSpPr>
          <p:nvPr>
            <p:ph sz="quarter" idx="15" hasCustomPrompt="1"/>
          </p:nvPr>
        </p:nvSpPr>
        <p:spPr>
          <a:xfrm>
            <a:off x="8227376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  <p:sp>
        <p:nvSpPr>
          <p:cNvPr id="21" name="Kombinationstegning 20"/>
          <p:cNvSpPr/>
          <p:nvPr userDrawn="1"/>
        </p:nvSpPr>
        <p:spPr>
          <a:xfrm rot="18900000">
            <a:off x="4838766" y="2005519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Kombinationstegning 21"/>
          <p:cNvSpPr/>
          <p:nvPr userDrawn="1"/>
        </p:nvSpPr>
        <p:spPr>
          <a:xfrm rot="18900000">
            <a:off x="1287371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Kombinationstegning 22"/>
          <p:cNvSpPr/>
          <p:nvPr userDrawn="1"/>
        </p:nvSpPr>
        <p:spPr>
          <a:xfrm rot="18900000">
            <a:off x="8394763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ktangel 23"/>
          <p:cNvSpPr/>
          <p:nvPr userDrawn="1"/>
        </p:nvSpPr>
        <p:spPr>
          <a:xfrm>
            <a:off x="0" y="4329112"/>
            <a:ext cx="12192000" cy="2528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2" name="Pladsholder til indhold 31"/>
          <p:cNvSpPr>
            <a:spLocks noGrp="1"/>
          </p:cNvSpPr>
          <p:nvPr>
            <p:ph sz="quarter" idx="13" hasCustomPrompt="1"/>
          </p:nvPr>
        </p:nvSpPr>
        <p:spPr>
          <a:xfrm>
            <a:off x="1122363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3" name="Pladsholder til indhold 31"/>
          <p:cNvSpPr>
            <a:spLocks noGrp="1"/>
          </p:cNvSpPr>
          <p:nvPr>
            <p:ph sz="quarter" idx="14" hasCustomPrompt="1"/>
          </p:nvPr>
        </p:nvSpPr>
        <p:spPr>
          <a:xfrm>
            <a:off x="4675981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4" name="Pladsholder til indhold 31"/>
          <p:cNvSpPr>
            <a:spLocks noGrp="1"/>
          </p:cNvSpPr>
          <p:nvPr>
            <p:ph sz="quarter" idx="15" hasCustomPrompt="1"/>
          </p:nvPr>
        </p:nvSpPr>
        <p:spPr>
          <a:xfrm>
            <a:off x="8227376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Kombinationstegning 20"/>
          <p:cNvSpPr/>
          <p:nvPr userDrawn="1"/>
        </p:nvSpPr>
        <p:spPr>
          <a:xfrm rot="18900000">
            <a:off x="4838766" y="2005519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Kombinationstegning 21"/>
          <p:cNvSpPr/>
          <p:nvPr userDrawn="1"/>
        </p:nvSpPr>
        <p:spPr>
          <a:xfrm rot="18900000">
            <a:off x="1287371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Kombinationstegning 22"/>
          <p:cNvSpPr/>
          <p:nvPr userDrawn="1"/>
        </p:nvSpPr>
        <p:spPr>
          <a:xfrm rot="18900000">
            <a:off x="8394763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  <p:sp>
        <p:nvSpPr>
          <p:cNvPr id="17" name="Pladsholder til billede 7"/>
          <p:cNvSpPr>
            <a:spLocks noGrp="1"/>
          </p:cNvSpPr>
          <p:nvPr>
            <p:ph type="pic" sz="quarter" idx="16"/>
          </p:nvPr>
        </p:nvSpPr>
        <p:spPr>
          <a:xfrm>
            <a:off x="4785961" y="1978139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8" name="Pladsholder til billede 10"/>
          <p:cNvSpPr>
            <a:spLocks noGrp="1"/>
          </p:cNvSpPr>
          <p:nvPr>
            <p:ph type="pic" sz="quarter" idx="17"/>
          </p:nvPr>
        </p:nvSpPr>
        <p:spPr>
          <a:xfrm>
            <a:off x="1245771" y="1978139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9" name="Pladsholder til billede 13"/>
          <p:cNvSpPr>
            <a:spLocks noGrp="1"/>
          </p:cNvSpPr>
          <p:nvPr>
            <p:ph type="pic" sz="quarter" idx="18"/>
          </p:nvPr>
        </p:nvSpPr>
        <p:spPr>
          <a:xfrm>
            <a:off x="8337356" y="1978286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4" name="Rektangel 23"/>
          <p:cNvSpPr/>
          <p:nvPr userDrawn="1"/>
        </p:nvSpPr>
        <p:spPr>
          <a:xfrm>
            <a:off x="0" y="4329112"/>
            <a:ext cx="12192000" cy="2528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2" name="Pladsholder til indhold 31"/>
          <p:cNvSpPr>
            <a:spLocks noGrp="1"/>
          </p:cNvSpPr>
          <p:nvPr>
            <p:ph sz="quarter" idx="13" hasCustomPrompt="1"/>
          </p:nvPr>
        </p:nvSpPr>
        <p:spPr>
          <a:xfrm>
            <a:off x="1122363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3" name="Pladsholder til indhold 31"/>
          <p:cNvSpPr>
            <a:spLocks noGrp="1"/>
          </p:cNvSpPr>
          <p:nvPr>
            <p:ph sz="quarter" idx="14" hasCustomPrompt="1"/>
          </p:nvPr>
        </p:nvSpPr>
        <p:spPr>
          <a:xfrm>
            <a:off x="4675981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4" name="Pladsholder til indhold 31"/>
          <p:cNvSpPr>
            <a:spLocks noGrp="1"/>
          </p:cNvSpPr>
          <p:nvPr>
            <p:ph sz="quarter" idx="15" hasCustomPrompt="1"/>
          </p:nvPr>
        </p:nvSpPr>
        <p:spPr>
          <a:xfrm>
            <a:off x="8227376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506" y="0"/>
            <a:ext cx="12231227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-33506" y="-1"/>
            <a:ext cx="12225506" cy="6876847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7134" y="0"/>
            <a:ext cx="122291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ktangel 6"/>
          <p:cNvSpPr/>
          <p:nvPr userDrawn="1"/>
        </p:nvSpPr>
        <p:spPr>
          <a:xfrm>
            <a:off x="-37134" y="0"/>
            <a:ext cx="12229134" cy="687888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Billed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slide u.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4951" y="365125"/>
            <a:ext cx="9225023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holdsslide u.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dsholder til billede 15"/>
          <p:cNvSpPr>
            <a:spLocks noGrp="1"/>
          </p:cNvSpPr>
          <p:nvPr>
            <p:ph type="pic" sz="quarter" idx="13"/>
          </p:nvPr>
        </p:nvSpPr>
        <p:spPr>
          <a:xfrm>
            <a:off x="9000327" y="4254915"/>
            <a:ext cx="3191673" cy="2603085"/>
          </a:xfrm>
          <a:custGeom>
            <a:avLst/>
            <a:gdLst>
              <a:gd name="connsiteX0" fmla="*/ 1558868 w 3191673"/>
              <a:gd name="connsiteY0" fmla="*/ 0 h 2603085"/>
              <a:gd name="connsiteX1" fmla="*/ 2338325 w 3191673"/>
              <a:gd name="connsiteY1" fmla="*/ 0 h 2603085"/>
              <a:gd name="connsiteX2" fmla="*/ 3191673 w 3191673"/>
              <a:gd name="connsiteY2" fmla="*/ 853348 h 2603085"/>
              <a:gd name="connsiteX3" fmla="*/ 3191673 w 3191673"/>
              <a:gd name="connsiteY3" fmla="*/ 2603085 h 2603085"/>
              <a:gd name="connsiteX4" fmla="*/ 264760 w 3191673"/>
              <a:gd name="connsiteY4" fmla="*/ 2603085 h 2603085"/>
              <a:gd name="connsiteX5" fmla="*/ 0 w 3191673"/>
              <a:gd name="connsiteY5" fmla="*/ 2338325 h 2603085"/>
              <a:gd name="connsiteX6" fmla="*/ 0 w 3191673"/>
              <a:gd name="connsiteY6" fmla="*/ 1558868 h 260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1673" h="2603085">
                <a:moveTo>
                  <a:pt x="1558868" y="0"/>
                </a:moveTo>
                <a:lnTo>
                  <a:pt x="2338325" y="0"/>
                </a:lnTo>
                <a:lnTo>
                  <a:pt x="3191673" y="853348"/>
                </a:lnTo>
                <a:lnTo>
                  <a:pt x="3191673" y="2603085"/>
                </a:lnTo>
                <a:lnTo>
                  <a:pt x="264760" y="2603085"/>
                </a:lnTo>
                <a:lnTo>
                  <a:pt x="0" y="2338325"/>
                </a:lnTo>
                <a:lnTo>
                  <a:pt x="0" y="155886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4951" y="365125"/>
            <a:ext cx="9225023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holdsslide u. indhold mørk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365125"/>
            <a:ext cx="9803756" cy="1325563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8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266219" y="1825625"/>
            <a:ext cx="7391881" cy="4262659"/>
          </a:xfrm>
          <a:effectLst/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Klik for at </a:t>
            </a:r>
            <a:r>
              <a:rPr lang="en-US" dirty="0" err="1"/>
              <a:t>redigere</a:t>
            </a:r>
            <a:r>
              <a:rPr lang="en-US" dirty="0"/>
              <a:t> </a:t>
            </a:r>
            <a:r>
              <a:rPr lang="en-US" dirty="0" err="1"/>
              <a:t>teksttypografierne</a:t>
            </a:r>
            <a:r>
              <a:rPr lang="en-US" dirty="0"/>
              <a:t> i </a:t>
            </a:r>
            <a:r>
              <a:rPr lang="en-US" dirty="0" err="1"/>
              <a:t>masteren</a:t>
            </a:r>
            <a:endParaRPr lang="en-US" dirty="0"/>
          </a:p>
          <a:p>
            <a:pPr lvl="1"/>
            <a:r>
              <a:rPr lang="en-US" dirty="0" err="1"/>
              <a:t>Andet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Tredje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Fjerde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Femte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slide std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binationstegning 10"/>
          <p:cNvSpPr/>
          <p:nvPr userDrawn="1"/>
        </p:nvSpPr>
        <p:spPr>
          <a:xfrm>
            <a:off x="5359130" y="4407754"/>
            <a:ext cx="3897193" cy="2450246"/>
          </a:xfrm>
          <a:custGeom>
            <a:avLst/>
            <a:gdLst>
              <a:gd name="connsiteX0" fmla="*/ 1558868 w 3897193"/>
              <a:gd name="connsiteY0" fmla="*/ 0 h 2450246"/>
              <a:gd name="connsiteX1" fmla="*/ 2338325 w 3897193"/>
              <a:gd name="connsiteY1" fmla="*/ 0 h 2450246"/>
              <a:gd name="connsiteX2" fmla="*/ 3215191 w 3897193"/>
              <a:gd name="connsiteY2" fmla="*/ 876866 h 2450246"/>
              <a:gd name="connsiteX3" fmla="*/ 3897193 w 3897193"/>
              <a:gd name="connsiteY3" fmla="*/ 1558868 h 2450246"/>
              <a:gd name="connsiteX4" fmla="*/ 3897193 w 3897193"/>
              <a:gd name="connsiteY4" fmla="*/ 2338325 h 2450246"/>
              <a:gd name="connsiteX5" fmla="*/ 3785272 w 3897193"/>
              <a:gd name="connsiteY5" fmla="*/ 2450246 h 2450246"/>
              <a:gd name="connsiteX6" fmla="*/ 111921 w 3897193"/>
              <a:gd name="connsiteY6" fmla="*/ 2450246 h 2450246"/>
              <a:gd name="connsiteX7" fmla="*/ 0 w 3897193"/>
              <a:gd name="connsiteY7" fmla="*/ 2338325 h 2450246"/>
              <a:gd name="connsiteX8" fmla="*/ 0 w 3897193"/>
              <a:gd name="connsiteY8" fmla="*/ 1558868 h 2450246"/>
              <a:gd name="connsiteX9" fmla="*/ 1558868 w 3897193"/>
              <a:gd name="connsiteY9" fmla="*/ 0 h 245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97193" h="2450246">
                <a:moveTo>
                  <a:pt x="1558868" y="0"/>
                </a:moveTo>
                <a:lnTo>
                  <a:pt x="2338325" y="0"/>
                </a:lnTo>
                <a:lnTo>
                  <a:pt x="3215191" y="876866"/>
                </a:lnTo>
                <a:lnTo>
                  <a:pt x="3897193" y="1558868"/>
                </a:lnTo>
                <a:lnTo>
                  <a:pt x="3897193" y="2338325"/>
                </a:lnTo>
                <a:lnTo>
                  <a:pt x="3785272" y="2450246"/>
                </a:lnTo>
                <a:lnTo>
                  <a:pt x="111921" y="2450246"/>
                </a:lnTo>
                <a:lnTo>
                  <a:pt x="0" y="2338325"/>
                </a:lnTo>
                <a:lnTo>
                  <a:pt x="0" y="1558868"/>
                </a:lnTo>
                <a:lnTo>
                  <a:pt x="1558868" y="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44952" y="2304315"/>
            <a:ext cx="5558624" cy="1006475"/>
          </a:xfrm>
        </p:spPr>
        <p:txBody>
          <a:bodyPr lIns="0" tIns="0" rIns="0" bIns="0" anchor="b">
            <a:noAutofit/>
          </a:bodyPr>
          <a:lstStyle>
            <a:lvl1pPr algn="l">
              <a:defRPr sz="3600" b="1" baseline="0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Præsentation</a:t>
            </a:r>
            <a:r>
              <a:rPr lang="en-US"/>
              <a:t> for </a:t>
            </a:r>
            <a:r>
              <a:rPr lang="en-US" err="1"/>
              <a:t>Virksomhed</a:t>
            </a:r>
            <a:r>
              <a:rPr lang="en-US"/>
              <a:t> A/S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844952" y="3374916"/>
            <a:ext cx="5558624" cy="801547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rgbClr val="004669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Undertitel</a:t>
            </a:r>
            <a:r>
              <a:rPr lang="en-US"/>
              <a:t> </a:t>
            </a:r>
            <a:r>
              <a:rPr lang="en-US" err="1"/>
              <a:t>indsættes</a:t>
            </a:r>
            <a:r>
              <a:rPr lang="en-US"/>
              <a:t> her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31" name="Billed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1268335"/>
            <a:ext cx="1902104" cy="781347"/>
          </a:xfrm>
          <a:prstGeom prst="rect">
            <a:avLst/>
          </a:prstGeom>
        </p:spPr>
      </p:pic>
      <p:sp>
        <p:nvSpPr>
          <p:cNvPr id="35" name="Pladsholder til billede 34"/>
          <p:cNvSpPr>
            <a:spLocks noGrp="1"/>
          </p:cNvSpPr>
          <p:nvPr>
            <p:ph type="pic" sz="quarter" idx="13" hasCustomPrompt="1"/>
          </p:nvPr>
        </p:nvSpPr>
        <p:spPr>
          <a:xfrm>
            <a:off x="7152430" y="748854"/>
            <a:ext cx="5039571" cy="6109147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rgbClr val="004669"/>
                </a:solidFill>
              </a:defRPr>
            </a:lvl1pPr>
          </a:lstStyle>
          <a:p>
            <a:r>
              <a:rPr lang="en-US" dirty="0"/>
              <a:t>Klik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ikonet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indsæt</a:t>
            </a:r>
            <a:r>
              <a:rPr lang="en-US" dirty="0"/>
              <a:t> </a:t>
            </a:r>
            <a:r>
              <a:rPr lang="en-US" dirty="0" err="1"/>
              <a:t>billede</a:t>
            </a:r>
            <a:endParaRPr lang="en-US" dirty="0"/>
          </a:p>
        </p:txBody>
      </p:sp>
      <p:sp>
        <p:nvSpPr>
          <p:cNvPr id="8" name="Pladsholder til billede 7"/>
          <p:cNvSpPr>
            <a:spLocks noGrp="1"/>
          </p:cNvSpPr>
          <p:nvPr>
            <p:ph type="pic" sz="quarter" idx="14" hasCustomPrompt="1"/>
          </p:nvPr>
        </p:nvSpPr>
        <p:spPr>
          <a:xfrm>
            <a:off x="844550" y="4286250"/>
            <a:ext cx="3641725" cy="1728788"/>
          </a:xfrm>
        </p:spPr>
        <p:txBody>
          <a:bodyPr/>
          <a:lstStyle/>
          <a:p>
            <a:r>
              <a:rPr lang="en-US" err="1"/>
              <a:t>Kundelogo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slide u. indhold lyseblå">
    <p:bg>
      <p:bgPr>
        <a:solidFill>
          <a:srgbClr val="00B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365125"/>
            <a:ext cx="9803756" cy="1325563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8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266219" y="1825625"/>
            <a:ext cx="7391881" cy="4262659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Mørk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76677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086740 h 6858000"/>
              <a:gd name="connsiteX5" fmla="*/ 876233 w 12192000"/>
              <a:gd name="connsiteY5" fmla="*/ 4962973 h 6858000"/>
              <a:gd name="connsiteX6" fmla="*/ 2185178 w 12192000"/>
              <a:gd name="connsiteY6" fmla="*/ 4962973 h 6858000"/>
              <a:gd name="connsiteX7" fmla="*/ 3997516 w 12192000"/>
              <a:gd name="connsiteY7" fmla="*/ 3150636 h 6858000"/>
              <a:gd name="connsiteX8" fmla="*/ 4802991 w 12192000"/>
              <a:gd name="connsiteY8" fmla="*/ 2345161 h 6858000"/>
              <a:gd name="connsiteX9" fmla="*/ 4802991 w 12192000"/>
              <a:gd name="connsiteY9" fmla="*/ 103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376677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086740"/>
                </a:lnTo>
                <a:lnTo>
                  <a:pt x="876233" y="4962973"/>
                </a:lnTo>
                <a:lnTo>
                  <a:pt x="2185178" y="4962973"/>
                </a:lnTo>
                <a:lnTo>
                  <a:pt x="3997516" y="3150636"/>
                </a:lnTo>
                <a:lnTo>
                  <a:pt x="4802991" y="2345161"/>
                </a:lnTo>
                <a:lnTo>
                  <a:pt x="4802991" y="1036216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1218163"/>
            <a:ext cx="3772381" cy="590931"/>
          </a:xfrm>
          <a:effectLst/>
        </p:spPr>
        <p:txBody>
          <a:bodyPr>
            <a:sp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kundenavn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kstfelt 11"/>
          <p:cNvSpPr txBox="1"/>
          <p:nvPr userDrawn="1"/>
        </p:nvSpPr>
        <p:spPr>
          <a:xfrm>
            <a:off x="266219" y="255139"/>
            <a:ext cx="3683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spc="600">
                <a:solidFill>
                  <a:srgbClr val="00B1EF"/>
                </a:solidFill>
              </a:rPr>
              <a:t>CASE</a:t>
            </a:r>
            <a:endParaRPr lang="en-US" sz="4000" b="1" spc="600">
              <a:solidFill>
                <a:srgbClr val="00B1EF"/>
              </a:solidFill>
            </a:endParaRPr>
          </a:p>
        </p:txBody>
      </p:sp>
      <p:sp>
        <p:nvSpPr>
          <p:cNvPr id="14" name="Pladsholder til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266219" y="1949231"/>
            <a:ext cx="2680181" cy="214296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Lyseblå">
    <p:bg>
      <p:bgPr>
        <a:solidFill>
          <a:srgbClr val="00B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76677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086740 h 6858000"/>
              <a:gd name="connsiteX5" fmla="*/ 876233 w 12192000"/>
              <a:gd name="connsiteY5" fmla="*/ 4962973 h 6858000"/>
              <a:gd name="connsiteX6" fmla="*/ 2185178 w 12192000"/>
              <a:gd name="connsiteY6" fmla="*/ 4962973 h 6858000"/>
              <a:gd name="connsiteX7" fmla="*/ 3997516 w 12192000"/>
              <a:gd name="connsiteY7" fmla="*/ 3150636 h 6858000"/>
              <a:gd name="connsiteX8" fmla="*/ 4802991 w 12192000"/>
              <a:gd name="connsiteY8" fmla="*/ 2345161 h 6858000"/>
              <a:gd name="connsiteX9" fmla="*/ 4802991 w 12192000"/>
              <a:gd name="connsiteY9" fmla="*/ 103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376677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086740"/>
                </a:lnTo>
                <a:lnTo>
                  <a:pt x="876233" y="4962973"/>
                </a:lnTo>
                <a:lnTo>
                  <a:pt x="2185178" y="4962973"/>
                </a:lnTo>
                <a:lnTo>
                  <a:pt x="3997516" y="3150636"/>
                </a:lnTo>
                <a:lnTo>
                  <a:pt x="4802991" y="2345161"/>
                </a:lnTo>
                <a:lnTo>
                  <a:pt x="4802991" y="1036216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1218163"/>
            <a:ext cx="3772381" cy="590931"/>
          </a:xfrm>
          <a:effectLst/>
        </p:spPr>
        <p:txBody>
          <a:bodyPr>
            <a:sp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kundenavn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kstfelt 11"/>
          <p:cNvSpPr txBox="1"/>
          <p:nvPr userDrawn="1"/>
        </p:nvSpPr>
        <p:spPr>
          <a:xfrm>
            <a:off x="266219" y="255139"/>
            <a:ext cx="3683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spc="600">
                <a:solidFill>
                  <a:srgbClr val="004669"/>
                </a:solidFill>
              </a:rPr>
              <a:t>CASE</a:t>
            </a:r>
          </a:p>
        </p:txBody>
      </p:sp>
      <p:sp>
        <p:nvSpPr>
          <p:cNvPr id="8" name="Pladsholder til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266219" y="1949231"/>
            <a:ext cx="2680181" cy="214296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76677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086740 h 6858000"/>
              <a:gd name="connsiteX5" fmla="*/ 876233 w 12192000"/>
              <a:gd name="connsiteY5" fmla="*/ 4962973 h 6858000"/>
              <a:gd name="connsiteX6" fmla="*/ 2185178 w 12192000"/>
              <a:gd name="connsiteY6" fmla="*/ 4962973 h 6858000"/>
              <a:gd name="connsiteX7" fmla="*/ 3997516 w 12192000"/>
              <a:gd name="connsiteY7" fmla="*/ 3150636 h 6858000"/>
              <a:gd name="connsiteX8" fmla="*/ 4802991 w 12192000"/>
              <a:gd name="connsiteY8" fmla="*/ 2345161 h 6858000"/>
              <a:gd name="connsiteX9" fmla="*/ 4802991 w 12192000"/>
              <a:gd name="connsiteY9" fmla="*/ 103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376677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086740"/>
                </a:lnTo>
                <a:lnTo>
                  <a:pt x="876233" y="4962973"/>
                </a:lnTo>
                <a:lnTo>
                  <a:pt x="2185178" y="4962973"/>
                </a:lnTo>
                <a:lnTo>
                  <a:pt x="3997516" y="3150636"/>
                </a:lnTo>
                <a:lnTo>
                  <a:pt x="4802991" y="2345161"/>
                </a:lnTo>
                <a:lnTo>
                  <a:pt x="4802991" y="1036216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1218163"/>
            <a:ext cx="3772381" cy="590931"/>
          </a:xfrm>
          <a:effectLst/>
        </p:spPr>
        <p:txBody>
          <a:bodyPr>
            <a:spAutoFit/>
          </a:bodyPr>
          <a:lstStyle>
            <a:lvl1pPr>
              <a:defRPr sz="3600" b="1">
                <a:solidFill>
                  <a:srgbClr val="00B1EF"/>
                </a:solidFill>
              </a:defRPr>
            </a:lvl1pPr>
          </a:lstStyle>
          <a:p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kundenavn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kstfelt 11"/>
          <p:cNvSpPr txBox="1"/>
          <p:nvPr userDrawn="1"/>
        </p:nvSpPr>
        <p:spPr>
          <a:xfrm>
            <a:off x="266219" y="255139"/>
            <a:ext cx="3683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spc="600">
                <a:solidFill>
                  <a:srgbClr val="004669"/>
                </a:solidFill>
              </a:rPr>
              <a:t>CASE</a:t>
            </a:r>
          </a:p>
        </p:txBody>
      </p:sp>
      <p:sp>
        <p:nvSpPr>
          <p:cNvPr id="8" name="Pladsholder til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266219" y="1949231"/>
            <a:ext cx="2680181" cy="214296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0B1EF"/>
                </a:solidFill>
              </a:defRPr>
            </a:lvl1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.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3" hasCustomPrompt="1"/>
          </p:nvPr>
        </p:nvSpPr>
        <p:spPr>
          <a:xfrm>
            <a:off x="6534684" y="0"/>
            <a:ext cx="5657317" cy="6858001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Klik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ikonet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indsæt</a:t>
            </a:r>
            <a:r>
              <a:rPr lang="en-US" dirty="0"/>
              <a:t> </a:t>
            </a:r>
            <a:r>
              <a:rPr lang="en-US" dirty="0" err="1"/>
              <a:t>billede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4951" y="365125"/>
            <a:ext cx="9225023" cy="1325563"/>
          </a:xfrm>
          <a:effectLst/>
        </p:spPr>
        <p:txBody>
          <a:bodyPr/>
          <a:lstStyle>
            <a:lvl1pPr>
              <a:defRPr sz="3600" b="1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Ydelser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ombinationstegning 6"/>
          <p:cNvSpPr/>
          <p:nvPr userDrawn="1"/>
        </p:nvSpPr>
        <p:spPr>
          <a:xfrm rot="18900000">
            <a:off x="924610" y="2374967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46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Kombinationstegning 11"/>
          <p:cNvSpPr/>
          <p:nvPr userDrawn="1"/>
        </p:nvSpPr>
        <p:spPr>
          <a:xfrm rot="18900000">
            <a:off x="924610" y="3574459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Kombinationstegning 12"/>
          <p:cNvSpPr/>
          <p:nvPr userDrawn="1"/>
        </p:nvSpPr>
        <p:spPr>
          <a:xfrm rot="18900000">
            <a:off x="924608" y="4773951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adsholder til tekst 13"/>
          <p:cNvSpPr>
            <a:spLocks noGrp="1"/>
          </p:cNvSpPr>
          <p:nvPr>
            <p:ph type="body" sz="quarter" idx="16" hasCustomPrompt="1"/>
          </p:nvPr>
        </p:nvSpPr>
        <p:spPr>
          <a:xfrm>
            <a:off x="1973965" y="4619815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9" name="Pladsholder til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973965" y="3420049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20" name="Pladsholder til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1973965" y="2220283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3" hasCustomPrompt="1"/>
          </p:nvPr>
        </p:nvSpPr>
        <p:spPr>
          <a:xfrm>
            <a:off x="6534684" y="0"/>
            <a:ext cx="5657317" cy="6858001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Klik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ikonet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indsæt</a:t>
            </a:r>
            <a:r>
              <a:rPr lang="en-US" dirty="0"/>
              <a:t> </a:t>
            </a:r>
            <a:r>
              <a:rPr lang="en-US" dirty="0" err="1"/>
              <a:t>billede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4951" y="365125"/>
            <a:ext cx="9225023" cy="1325563"/>
          </a:xfrm>
          <a:effectLst/>
        </p:spPr>
        <p:txBody>
          <a:bodyPr/>
          <a:lstStyle>
            <a:lvl1pPr>
              <a:defRPr sz="3600" b="1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Navn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ombinationstegning 6"/>
          <p:cNvSpPr/>
          <p:nvPr userDrawn="1"/>
        </p:nvSpPr>
        <p:spPr>
          <a:xfrm rot="18900000">
            <a:off x="924610" y="2374967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Kombinationstegning 11"/>
          <p:cNvSpPr/>
          <p:nvPr userDrawn="1"/>
        </p:nvSpPr>
        <p:spPr>
          <a:xfrm rot="18900000">
            <a:off x="924610" y="3574459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Kombinationstegning 12"/>
          <p:cNvSpPr/>
          <p:nvPr userDrawn="1"/>
        </p:nvSpPr>
        <p:spPr>
          <a:xfrm rot="18900000">
            <a:off x="924608" y="4773951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adsholder til tekst 13"/>
          <p:cNvSpPr>
            <a:spLocks noGrp="1"/>
          </p:cNvSpPr>
          <p:nvPr>
            <p:ph type="body" sz="quarter" idx="16" hasCustomPrompt="1"/>
          </p:nvPr>
        </p:nvSpPr>
        <p:spPr>
          <a:xfrm>
            <a:off x="1973965" y="4619815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Web</a:t>
            </a:r>
          </a:p>
        </p:txBody>
      </p:sp>
      <p:sp>
        <p:nvSpPr>
          <p:cNvPr id="19" name="Pladsholder til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973965" y="3420049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0" name="Pladsholder til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1973965" y="2220283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Telefon</a:t>
            </a:r>
            <a:endParaRPr lang="en-US"/>
          </a:p>
        </p:txBody>
      </p:sp>
      <p:pic>
        <p:nvPicPr>
          <p:cNvPr id="14" name="Billede 1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857" y="4911373"/>
            <a:ext cx="470709" cy="470709"/>
          </a:xfrm>
          <a:prstGeom prst="rect">
            <a:avLst/>
          </a:prstGeom>
          <a:effectLst/>
        </p:spPr>
      </p:pic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566" y="3713099"/>
            <a:ext cx="468000" cy="468000"/>
          </a:xfrm>
          <a:prstGeom prst="rect">
            <a:avLst/>
          </a:prstGeom>
          <a:effectLst/>
        </p:spPr>
      </p:pic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203" y="2523151"/>
            <a:ext cx="448363" cy="448363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2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3" hasCustomPrompt="1"/>
          </p:nvPr>
        </p:nvSpPr>
        <p:spPr>
          <a:xfrm>
            <a:off x="6534684" y="0"/>
            <a:ext cx="5657317" cy="6858001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Klik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ikonet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indsæt</a:t>
            </a:r>
            <a:r>
              <a:rPr lang="en-US" dirty="0"/>
              <a:t> </a:t>
            </a:r>
            <a:r>
              <a:rPr lang="en-US" dirty="0" err="1"/>
              <a:t>billede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4951" y="365125"/>
            <a:ext cx="9225023" cy="1325563"/>
          </a:xfrm>
          <a:effectLst/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Navn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ombinationstegning 6"/>
          <p:cNvSpPr/>
          <p:nvPr userDrawn="1"/>
        </p:nvSpPr>
        <p:spPr>
          <a:xfrm rot="18900000">
            <a:off x="924610" y="2374967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Kombinationstegning 11"/>
          <p:cNvSpPr/>
          <p:nvPr userDrawn="1"/>
        </p:nvSpPr>
        <p:spPr>
          <a:xfrm rot="18900000">
            <a:off x="924610" y="3574459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Kombinationstegning 12"/>
          <p:cNvSpPr/>
          <p:nvPr userDrawn="1"/>
        </p:nvSpPr>
        <p:spPr>
          <a:xfrm rot="18900000">
            <a:off x="924608" y="4773951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adsholder til tekst 13"/>
          <p:cNvSpPr>
            <a:spLocks noGrp="1"/>
          </p:cNvSpPr>
          <p:nvPr>
            <p:ph type="body" sz="quarter" idx="16" hasCustomPrompt="1"/>
          </p:nvPr>
        </p:nvSpPr>
        <p:spPr>
          <a:xfrm>
            <a:off x="1973965" y="4619815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Web</a:t>
            </a:r>
          </a:p>
        </p:txBody>
      </p:sp>
      <p:sp>
        <p:nvSpPr>
          <p:cNvPr id="19" name="Pladsholder til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973965" y="3420049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0" name="Pladsholder til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1973965" y="2220283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Telefon</a:t>
            </a:r>
            <a:endParaRPr lang="en-US"/>
          </a:p>
        </p:txBody>
      </p:sp>
      <p:pic>
        <p:nvPicPr>
          <p:cNvPr id="14" name="Billede 1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857" y="4911373"/>
            <a:ext cx="470709" cy="470709"/>
          </a:xfrm>
          <a:prstGeom prst="rect">
            <a:avLst/>
          </a:prstGeom>
          <a:effectLst/>
        </p:spPr>
      </p:pic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566" y="3713099"/>
            <a:ext cx="468000" cy="468000"/>
          </a:xfrm>
          <a:prstGeom prst="rect">
            <a:avLst/>
          </a:prstGeom>
          <a:effectLst/>
        </p:spPr>
      </p:pic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203" y="2523151"/>
            <a:ext cx="448363" cy="448363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aus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1709738"/>
            <a:ext cx="757761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266219" y="4589463"/>
            <a:ext cx="757761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266219" y="1825625"/>
            <a:ext cx="5753581" cy="4351338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726574" cy="4351338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0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355600"/>
            <a:ext cx="9942652" cy="1325563"/>
          </a:xfrm>
        </p:spPr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266220" y="1681163"/>
            <a:ext cx="573135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1E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266220" y="2671763"/>
            <a:ext cx="5731356" cy="3517900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72657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1E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 hasCustomPrompt="1"/>
          </p:nvPr>
        </p:nvSpPr>
        <p:spPr>
          <a:xfrm>
            <a:off x="6172200" y="2671763"/>
            <a:ext cx="5726574" cy="3517900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slide std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44951" y="2304315"/>
            <a:ext cx="10681301" cy="1006475"/>
          </a:xfrm>
        </p:spPr>
        <p:txBody>
          <a:bodyPr lIns="0" tIns="0" rIns="0" bIns="0" anchor="b">
            <a:noAutofit/>
          </a:bodyPr>
          <a:lstStyle>
            <a:lvl1pPr algn="l">
              <a:defRPr sz="3600" b="1" baseline="0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Præsentation</a:t>
            </a:r>
            <a:r>
              <a:rPr lang="en-US"/>
              <a:t> for </a:t>
            </a:r>
            <a:r>
              <a:rPr lang="en-US" err="1"/>
              <a:t>Virksomhed</a:t>
            </a:r>
            <a:r>
              <a:rPr lang="en-US"/>
              <a:t> A/S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844952" y="3374916"/>
            <a:ext cx="5558624" cy="801547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rgbClr val="004669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Undertitel</a:t>
            </a:r>
            <a:r>
              <a:rPr lang="en-US"/>
              <a:t> </a:t>
            </a:r>
            <a:r>
              <a:rPr lang="en-US" err="1"/>
              <a:t>indsættes</a:t>
            </a:r>
            <a:r>
              <a:rPr lang="en-US"/>
              <a:t> her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31" name="Billed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1268335"/>
            <a:ext cx="1902104" cy="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ere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Kombinationstegning 8"/>
          <p:cNvSpPr/>
          <p:nvPr userDrawn="1"/>
        </p:nvSpPr>
        <p:spPr>
          <a:xfrm rot="18900000">
            <a:off x="4494733" y="1314663"/>
            <a:ext cx="3219257" cy="3219257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46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4436057" y="1264350"/>
            <a:ext cx="3319887" cy="331988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2" name="Pladsholder til tekst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36057" y="5200650"/>
            <a:ext cx="3319887" cy="842963"/>
          </a:xfrm>
          <a:effectLst/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eret bille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Kombinationstegning 8"/>
          <p:cNvSpPr/>
          <p:nvPr userDrawn="1"/>
        </p:nvSpPr>
        <p:spPr>
          <a:xfrm rot="18900000">
            <a:off x="4494733" y="1314663"/>
            <a:ext cx="3219257" cy="3219257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4436057" y="1264350"/>
            <a:ext cx="3319887" cy="331988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2" name="Pladsholder til tekst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36057" y="5200650"/>
            <a:ext cx="3319887" cy="842963"/>
          </a:xfrm>
          <a:effectLst/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eret bille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mbinationstegning 9"/>
          <p:cNvSpPr/>
          <p:nvPr userDrawn="1"/>
        </p:nvSpPr>
        <p:spPr>
          <a:xfrm rot="18900000">
            <a:off x="4494733" y="1314663"/>
            <a:ext cx="3219257" cy="3219257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dsholder til billede 7"/>
          <p:cNvSpPr>
            <a:spLocks noGrp="1"/>
          </p:cNvSpPr>
          <p:nvPr>
            <p:ph type="pic" sz="quarter" idx="13"/>
          </p:nvPr>
        </p:nvSpPr>
        <p:spPr>
          <a:xfrm>
            <a:off x="4436057" y="1264350"/>
            <a:ext cx="3319887" cy="331988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36057" y="5200650"/>
            <a:ext cx="3319887" cy="842963"/>
          </a:xfrm>
          <a:effectLst/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leder sammens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1966216"/>
            <a:ext cx="12192000" cy="3074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Kombinationstegning 28"/>
          <p:cNvSpPr/>
          <p:nvPr userDrawn="1"/>
        </p:nvSpPr>
        <p:spPr>
          <a:xfrm rot="18900000">
            <a:off x="4838766" y="2005519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Kombinationstegning 29"/>
          <p:cNvSpPr/>
          <p:nvPr userDrawn="1"/>
        </p:nvSpPr>
        <p:spPr>
          <a:xfrm rot="18900000">
            <a:off x="1287371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Kombinationstegning 30"/>
          <p:cNvSpPr/>
          <p:nvPr userDrawn="1"/>
        </p:nvSpPr>
        <p:spPr>
          <a:xfrm rot="18900000">
            <a:off x="8394763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dsholder til billede 7"/>
          <p:cNvSpPr>
            <a:spLocks noGrp="1"/>
          </p:cNvSpPr>
          <p:nvPr>
            <p:ph type="pic" sz="quarter" idx="13"/>
          </p:nvPr>
        </p:nvSpPr>
        <p:spPr>
          <a:xfrm>
            <a:off x="4801768" y="1959860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73032" y="5200650"/>
            <a:ext cx="2593068" cy="84296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1" name="Pladsholder til billede 10"/>
          <p:cNvSpPr>
            <a:spLocks noGrp="1"/>
          </p:cNvSpPr>
          <p:nvPr>
            <p:ph type="pic" sz="quarter" idx="15"/>
          </p:nvPr>
        </p:nvSpPr>
        <p:spPr>
          <a:xfrm>
            <a:off x="1245771" y="1959860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4" name="Pladsholder til billede 13"/>
          <p:cNvSpPr>
            <a:spLocks noGrp="1"/>
          </p:cNvSpPr>
          <p:nvPr>
            <p:ph type="pic" sz="quarter" idx="16"/>
          </p:nvPr>
        </p:nvSpPr>
        <p:spPr>
          <a:xfrm>
            <a:off x="8355464" y="1966218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5" name="Pladsholder til tekst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35249" y="5200648"/>
            <a:ext cx="2593068" cy="84296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6" name="Pladsholder til tekst 12"/>
          <p:cNvSpPr>
            <a:spLocks noGrp="1"/>
          </p:cNvSpPr>
          <p:nvPr>
            <p:ph type="body" sz="quarter" idx="18" hasCustomPrompt="1"/>
          </p:nvPr>
        </p:nvSpPr>
        <p:spPr>
          <a:xfrm>
            <a:off x="1217033" y="5200647"/>
            <a:ext cx="2593068" cy="84296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leder sammens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99466" y="5200644"/>
            <a:ext cx="2593068" cy="842963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5" name="Pladsholder til tekst 12"/>
          <p:cNvSpPr>
            <a:spLocks noGrp="1"/>
          </p:cNvSpPr>
          <p:nvPr>
            <p:ph type="body" sz="quarter" idx="17" hasCustomPrompt="1"/>
          </p:nvPr>
        </p:nvSpPr>
        <p:spPr>
          <a:xfrm>
            <a:off x="7609087" y="5200643"/>
            <a:ext cx="2593068" cy="842963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6" name="Pladsholder til tekst 12"/>
          <p:cNvSpPr>
            <a:spLocks noGrp="1"/>
          </p:cNvSpPr>
          <p:nvPr>
            <p:ph type="body" sz="quarter" idx="18" hasCustomPrompt="1"/>
          </p:nvPr>
        </p:nvSpPr>
        <p:spPr>
          <a:xfrm>
            <a:off x="1989845" y="5200647"/>
            <a:ext cx="2593068" cy="842963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365125"/>
            <a:ext cx="9803756" cy="1325563"/>
          </a:xfrm>
        </p:spPr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grpSp>
        <p:nvGrpSpPr>
          <p:cNvPr id="5" name="Grupper 4"/>
          <p:cNvGrpSpPr/>
          <p:nvPr userDrawn="1"/>
        </p:nvGrpSpPr>
        <p:grpSpPr>
          <a:xfrm>
            <a:off x="1904298" y="2068177"/>
            <a:ext cx="8383404" cy="2817032"/>
            <a:chOff x="1880972" y="2068177"/>
            <a:chExt cx="8383404" cy="2817032"/>
          </a:xfrm>
          <a:effectLst/>
        </p:grpSpPr>
        <p:sp>
          <p:nvSpPr>
            <p:cNvPr id="18" name="Kombinationstegning 17"/>
            <p:cNvSpPr/>
            <p:nvPr userDrawn="1"/>
          </p:nvSpPr>
          <p:spPr>
            <a:xfrm rot="18900000">
              <a:off x="1880972" y="2068180"/>
              <a:ext cx="2817029" cy="2817029"/>
            </a:xfrm>
            <a:custGeom>
              <a:avLst/>
              <a:gdLst>
                <a:gd name="connsiteX0" fmla="*/ 2691016 w 3229232"/>
                <a:gd name="connsiteY0" fmla="*/ 0 h 3229232"/>
                <a:gd name="connsiteX1" fmla="*/ 3229232 w 3229232"/>
                <a:gd name="connsiteY1" fmla="*/ 538216 h 3229232"/>
                <a:gd name="connsiteX2" fmla="*/ 3229232 w 3229232"/>
                <a:gd name="connsiteY2" fmla="*/ 1749170 h 3229232"/>
                <a:gd name="connsiteX3" fmla="*/ 3229232 w 3229232"/>
                <a:gd name="connsiteY3" fmla="*/ 2691016 h 3229232"/>
                <a:gd name="connsiteX4" fmla="*/ 2691016 w 3229232"/>
                <a:gd name="connsiteY4" fmla="*/ 3229232 h 3229232"/>
                <a:gd name="connsiteX5" fmla="*/ 2028621 w 3229232"/>
                <a:gd name="connsiteY5" fmla="*/ 3229232 h 3229232"/>
                <a:gd name="connsiteX6" fmla="*/ 538216 w 3229232"/>
                <a:gd name="connsiteY6" fmla="*/ 3229232 h 3229232"/>
                <a:gd name="connsiteX7" fmla="*/ 0 w 3229232"/>
                <a:gd name="connsiteY7" fmla="*/ 2691016 h 3229232"/>
                <a:gd name="connsiteX8" fmla="*/ 0 w 3229232"/>
                <a:gd name="connsiteY8" fmla="*/ 538216 h 3229232"/>
                <a:gd name="connsiteX9" fmla="*/ 538216 w 3229232"/>
                <a:gd name="connsiteY9" fmla="*/ 0 h 322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9232" h="3229232">
                  <a:moveTo>
                    <a:pt x="2691016" y="0"/>
                  </a:moveTo>
                  <a:lnTo>
                    <a:pt x="3229232" y="538216"/>
                  </a:lnTo>
                  <a:lnTo>
                    <a:pt x="3229232" y="1749170"/>
                  </a:lnTo>
                  <a:lnTo>
                    <a:pt x="3229232" y="2691016"/>
                  </a:lnTo>
                  <a:lnTo>
                    <a:pt x="2691016" y="3229232"/>
                  </a:lnTo>
                  <a:lnTo>
                    <a:pt x="2028621" y="3229232"/>
                  </a:lnTo>
                  <a:lnTo>
                    <a:pt x="538216" y="3229232"/>
                  </a:lnTo>
                  <a:lnTo>
                    <a:pt x="0" y="2691016"/>
                  </a:lnTo>
                  <a:lnTo>
                    <a:pt x="0" y="538216"/>
                  </a:lnTo>
                  <a:lnTo>
                    <a:pt x="538216" y="0"/>
                  </a:lnTo>
                  <a:close/>
                </a:path>
              </a:pathLst>
            </a:custGeom>
            <a:solidFill>
              <a:srgbClr val="004669"/>
            </a:solidFill>
            <a:ln>
              <a:noFill/>
            </a:ln>
            <a:effectLst>
              <a:outerShdw blurRad="50800" dist="508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Kombinationstegning 18"/>
            <p:cNvSpPr/>
            <p:nvPr userDrawn="1"/>
          </p:nvSpPr>
          <p:spPr>
            <a:xfrm rot="18900000">
              <a:off x="4664160" y="2068179"/>
              <a:ext cx="2817029" cy="2817029"/>
            </a:xfrm>
            <a:custGeom>
              <a:avLst/>
              <a:gdLst>
                <a:gd name="connsiteX0" fmla="*/ 2691016 w 3229232"/>
                <a:gd name="connsiteY0" fmla="*/ 0 h 3229232"/>
                <a:gd name="connsiteX1" fmla="*/ 3229232 w 3229232"/>
                <a:gd name="connsiteY1" fmla="*/ 538216 h 3229232"/>
                <a:gd name="connsiteX2" fmla="*/ 3229232 w 3229232"/>
                <a:gd name="connsiteY2" fmla="*/ 1749170 h 3229232"/>
                <a:gd name="connsiteX3" fmla="*/ 3229232 w 3229232"/>
                <a:gd name="connsiteY3" fmla="*/ 2691016 h 3229232"/>
                <a:gd name="connsiteX4" fmla="*/ 2691016 w 3229232"/>
                <a:gd name="connsiteY4" fmla="*/ 3229232 h 3229232"/>
                <a:gd name="connsiteX5" fmla="*/ 2028621 w 3229232"/>
                <a:gd name="connsiteY5" fmla="*/ 3229232 h 3229232"/>
                <a:gd name="connsiteX6" fmla="*/ 538216 w 3229232"/>
                <a:gd name="connsiteY6" fmla="*/ 3229232 h 3229232"/>
                <a:gd name="connsiteX7" fmla="*/ 0 w 3229232"/>
                <a:gd name="connsiteY7" fmla="*/ 2691016 h 3229232"/>
                <a:gd name="connsiteX8" fmla="*/ 0 w 3229232"/>
                <a:gd name="connsiteY8" fmla="*/ 538216 h 3229232"/>
                <a:gd name="connsiteX9" fmla="*/ 538216 w 3229232"/>
                <a:gd name="connsiteY9" fmla="*/ 0 h 322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9232" h="3229232">
                  <a:moveTo>
                    <a:pt x="2691016" y="0"/>
                  </a:moveTo>
                  <a:lnTo>
                    <a:pt x="3229232" y="538216"/>
                  </a:lnTo>
                  <a:lnTo>
                    <a:pt x="3229232" y="1749170"/>
                  </a:lnTo>
                  <a:lnTo>
                    <a:pt x="3229232" y="2691016"/>
                  </a:lnTo>
                  <a:lnTo>
                    <a:pt x="2691016" y="3229232"/>
                  </a:lnTo>
                  <a:lnTo>
                    <a:pt x="2028621" y="3229232"/>
                  </a:lnTo>
                  <a:lnTo>
                    <a:pt x="538216" y="3229232"/>
                  </a:lnTo>
                  <a:lnTo>
                    <a:pt x="0" y="2691016"/>
                  </a:lnTo>
                  <a:lnTo>
                    <a:pt x="0" y="538216"/>
                  </a:lnTo>
                  <a:lnTo>
                    <a:pt x="538216" y="0"/>
                  </a:lnTo>
                  <a:close/>
                </a:path>
              </a:pathLst>
            </a:custGeom>
            <a:solidFill>
              <a:srgbClr val="00B1EF"/>
            </a:solidFill>
            <a:ln>
              <a:noFill/>
            </a:ln>
            <a:effectLst>
              <a:outerShdw blurRad="50800" dist="508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Kombinationstegning 19"/>
            <p:cNvSpPr/>
            <p:nvPr userDrawn="1"/>
          </p:nvSpPr>
          <p:spPr>
            <a:xfrm rot="18900000">
              <a:off x="7447347" y="2068177"/>
              <a:ext cx="2817029" cy="2817029"/>
            </a:xfrm>
            <a:custGeom>
              <a:avLst/>
              <a:gdLst>
                <a:gd name="connsiteX0" fmla="*/ 2691016 w 3229232"/>
                <a:gd name="connsiteY0" fmla="*/ 0 h 3229232"/>
                <a:gd name="connsiteX1" fmla="*/ 3229232 w 3229232"/>
                <a:gd name="connsiteY1" fmla="*/ 538216 h 3229232"/>
                <a:gd name="connsiteX2" fmla="*/ 3229232 w 3229232"/>
                <a:gd name="connsiteY2" fmla="*/ 1749170 h 3229232"/>
                <a:gd name="connsiteX3" fmla="*/ 3229232 w 3229232"/>
                <a:gd name="connsiteY3" fmla="*/ 2691016 h 3229232"/>
                <a:gd name="connsiteX4" fmla="*/ 2691016 w 3229232"/>
                <a:gd name="connsiteY4" fmla="*/ 3229232 h 3229232"/>
                <a:gd name="connsiteX5" fmla="*/ 2028621 w 3229232"/>
                <a:gd name="connsiteY5" fmla="*/ 3229232 h 3229232"/>
                <a:gd name="connsiteX6" fmla="*/ 538216 w 3229232"/>
                <a:gd name="connsiteY6" fmla="*/ 3229232 h 3229232"/>
                <a:gd name="connsiteX7" fmla="*/ 0 w 3229232"/>
                <a:gd name="connsiteY7" fmla="*/ 2691016 h 3229232"/>
                <a:gd name="connsiteX8" fmla="*/ 0 w 3229232"/>
                <a:gd name="connsiteY8" fmla="*/ 538216 h 3229232"/>
                <a:gd name="connsiteX9" fmla="*/ 538216 w 3229232"/>
                <a:gd name="connsiteY9" fmla="*/ 0 h 322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9232" h="3229232">
                  <a:moveTo>
                    <a:pt x="2691016" y="0"/>
                  </a:moveTo>
                  <a:lnTo>
                    <a:pt x="3229232" y="538216"/>
                  </a:lnTo>
                  <a:lnTo>
                    <a:pt x="3229232" y="1749170"/>
                  </a:lnTo>
                  <a:lnTo>
                    <a:pt x="3229232" y="2691016"/>
                  </a:lnTo>
                  <a:lnTo>
                    <a:pt x="2691016" y="3229232"/>
                  </a:lnTo>
                  <a:lnTo>
                    <a:pt x="2028621" y="3229232"/>
                  </a:lnTo>
                  <a:lnTo>
                    <a:pt x="538216" y="3229232"/>
                  </a:lnTo>
                  <a:lnTo>
                    <a:pt x="0" y="2691016"/>
                  </a:lnTo>
                  <a:lnTo>
                    <a:pt x="0" y="538216"/>
                  </a:lnTo>
                  <a:lnTo>
                    <a:pt x="538216" y="0"/>
                  </a:lnTo>
                  <a:close/>
                </a:path>
              </a:pathLst>
            </a:custGeom>
            <a:solidFill>
              <a:srgbClr val="00EDA9"/>
            </a:solidFill>
            <a:ln>
              <a:noFill/>
            </a:ln>
            <a:effectLst>
              <a:outerShdw blurRad="50800" dist="508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Pladsholder til billede 13"/>
          <p:cNvSpPr>
            <a:spLocks noGrp="1"/>
          </p:cNvSpPr>
          <p:nvPr>
            <p:ph type="pic" sz="quarter" idx="16"/>
          </p:nvPr>
        </p:nvSpPr>
        <p:spPr>
          <a:xfrm>
            <a:off x="7582653" y="2180157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1" name="Pladsholder til billede 20"/>
          <p:cNvSpPr>
            <a:spLocks noGrp="1"/>
          </p:cNvSpPr>
          <p:nvPr>
            <p:ph type="pic" sz="quarter" idx="19"/>
          </p:nvPr>
        </p:nvSpPr>
        <p:spPr>
          <a:xfrm>
            <a:off x="4786647" y="2180157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2" name="Pladsholder til billede 21"/>
          <p:cNvSpPr>
            <a:spLocks noGrp="1"/>
          </p:cNvSpPr>
          <p:nvPr>
            <p:ph type="pic" sz="quarter" idx="20"/>
          </p:nvPr>
        </p:nvSpPr>
        <p:spPr>
          <a:xfrm>
            <a:off x="1989845" y="2180157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20" y="457200"/>
            <a:ext cx="45058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266220" y="2057400"/>
            <a:ext cx="450580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1271588"/>
            <a:ext cx="6172200" cy="45894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4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0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tning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Billed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103" y="2964089"/>
            <a:ext cx="3461795" cy="929823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3801" y="3541853"/>
            <a:ext cx="4736397" cy="4762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 std. mørk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ombinationstegning 12"/>
          <p:cNvSpPr/>
          <p:nvPr userDrawn="1"/>
        </p:nvSpPr>
        <p:spPr>
          <a:xfrm>
            <a:off x="5359130" y="4407754"/>
            <a:ext cx="3897193" cy="2450246"/>
          </a:xfrm>
          <a:custGeom>
            <a:avLst/>
            <a:gdLst>
              <a:gd name="connsiteX0" fmla="*/ 1558868 w 3897193"/>
              <a:gd name="connsiteY0" fmla="*/ 0 h 2450246"/>
              <a:gd name="connsiteX1" fmla="*/ 2338325 w 3897193"/>
              <a:gd name="connsiteY1" fmla="*/ 0 h 2450246"/>
              <a:gd name="connsiteX2" fmla="*/ 3215191 w 3897193"/>
              <a:gd name="connsiteY2" fmla="*/ 876866 h 2450246"/>
              <a:gd name="connsiteX3" fmla="*/ 3897193 w 3897193"/>
              <a:gd name="connsiteY3" fmla="*/ 1558868 h 2450246"/>
              <a:gd name="connsiteX4" fmla="*/ 3897193 w 3897193"/>
              <a:gd name="connsiteY4" fmla="*/ 2338325 h 2450246"/>
              <a:gd name="connsiteX5" fmla="*/ 3785272 w 3897193"/>
              <a:gd name="connsiteY5" fmla="*/ 2450246 h 2450246"/>
              <a:gd name="connsiteX6" fmla="*/ 111921 w 3897193"/>
              <a:gd name="connsiteY6" fmla="*/ 2450246 h 2450246"/>
              <a:gd name="connsiteX7" fmla="*/ 0 w 3897193"/>
              <a:gd name="connsiteY7" fmla="*/ 2338325 h 2450246"/>
              <a:gd name="connsiteX8" fmla="*/ 0 w 3897193"/>
              <a:gd name="connsiteY8" fmla="*/ 1558868 h 2450246"/>
              <a:gd name="connsiteX9" fmla="*/ 1558868 w 3897193"/>
              <a:gd name="connsiteY9" fmla="*/ 0 h 245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97193" h="2450246">
                <a:moveTo>
                  <a:pt x="1558868" y="0"/>
                </a:moveTo>
                <a:lnTo>
                  <a:pt x="2338325" y="0"/>
                </a:lnTo>
                <a:lnTo>
                  <a:pt x="3215191" y="876866"/>
                </a:lnTo>
                <a:lnTo>
                  <a:pt x="3897193" y="1558868"/>
                </a:lnTo>
                <a:lnTo>
                  <a:pt x="3897193" y="2338325"/>
                </a:lnTo>
                <a:lnTo>
                  <a:pt x="3785272" y="2450246"/>
                </a:lnTo>
                <a:lnTo>
                  <a:pt x="111921" y="2450246"/>
                </a:lnTo>
                <a:lnTo>
                  <a:pt x="0" y="2338325"/>
                </a:lnTo>
                <a:lnTo>
                  <a:pt x="0" y="1558868"/>
                </a:lnTo>
                <a:lnTo>
                  <a:pt x="1558868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44952" y="3098800"/>
            <a:ext cx="4879576" cy="1006475"/>
          </a:xfrm>
        </p:spPr>
        <p:txBody>
          <a:bodyPr lIns="0" tIns="0" rIns="0" bIns="0" anchor="b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Præsentation</a:t>
            </a:r>
            <a:r>
              <a:rPr lang="en-US"/>
              <a:t> for </a:t>
            </a:r>
            <a:r>
              <a:rPr lang="en-US" err="1"/>
              <a:t>Virksomhed</a:t>
            </a:r>
            <a:r>
              <a:rPr lang="en-US"/>
              <a:t> A/S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844952" y="4456252"/>
            <a:ext cx="4879576" cy="801547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Undertitel</a:t>
            </a:r>
            <a:r>
              <a:rPr lang="en-US"/>
              <a:t> </a:t>
            </a:r>
            <a:r>
              <a:rPr lang="en-US" err="1"/>
              <a:t>indsættes</a:t>
            </a:r>
            <a:r>
              <a:rPr lang="en-US"/>
              <a:t> her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Pladsholder til billede 34"/>
          <p:cNvSpPr>
            <a:spLocks noGrp="1"/>
          </p:cNvSpPr>
          <p:nvPr>
            <p:ph type="pic" sz="quarter" idx="13" hasCustomPrompt="1"/>
          </p:nvPr>
        </p:nvSpPr>
        <p:spPr>
          <a:xfrm>
            <a:off x="7152430" y="748854"/>
            <a:ext cx="5039571" cy="6109147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Klik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ikonet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indsæt</a:t>
            </a:r>
            <a:r>
              <a:rPr lang="en-US" dirty="0"/>
              <a:t> </a:t>
            </a:r>
            <a:r>
              <a:rPr lang="en-US" dirty="0" err="1"/>
              <a:t>billede</a:t>
            </a:r>
            <a:endParaRPr lang="en-US" dirty="0"/>
          </a:p>
        </p:txBody>
      </p:sp>
      <p:pic>
        <p:nvPicPr>
          <p:cNvPr id="37" name="Billed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1268335"/>
            <a:ext cx="1902104" cy="7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tning 2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Billed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224" y="2964089"/>
            <a:ext cx="2263553" cy="929823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3801" y="3541853"/>
            <a:ext cx="4736397" cy="4762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1E29-396B-A991-7DA3-0999E56BA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38DF0-7C49-C6B1-392F-ED854F5BB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33791-16DF-E2E2-C895-E3AD54CA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0386-22EF-4C63-813B-CAE4849B410B}" type="datetimeFigureOut">
              <a:rPr lang="da-DK" smtClean="0"/>
              <a:t>29-03-2023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417D-87A8-F2EF-529D-EDB49F48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74E29-5934-08D7-C7FD-42F15240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3046-D862-4C6B-8C18-6B57E3704AA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5185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750194-E26B-A641-01D2-B781E21B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0386-22EF-4C63-813B-CAE4849B410B}" type="datetimeFigureOut">
              <a:rPr lang="da-DK" smtClean="0"/>
              <a:t>29-03-2023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DA055-E6FD-BE0A-01FE-92BA112A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D068F-02FC-81EE-0806-3C793282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3046-D862-4C6B-8C18-6B57E3704AA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748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ombinationstegning 12"/>
          <p:cNvSpPr/>
          <p:nvPr userDrawn="1"/>
        </p:nvSpPr>
        <p:spPr>
          <a:xfrm rot="18900000">
            <a:off x="8580855" y="3224301"/>
            <a:ext cx="4345469" cy="4201873"/>
          </a:xfrm>
          <a:custGeom>
            <a:avLst/>
            <a:gdLst>
              <a:gd name="connsiteX0" fmla="*/ 3621210 w 4345469"/>
              <a:gd name="connsiteY0" fmla="*/ 0 h 4201873"/>
              <a:gd name="connsiteX1" fmla="*/ 4345469 w 4345469"/>
              <a:gd name="connsiteY1" fmla="*/ 724259 h 4201873"/>
              <a:gd name="connsiteX2" fmla="*/ 4345469 w 4345469"/>
              <a:gd name="connsiteY2" fmla="*/ 1962422 h 4201873"/>
              <a:gd name="connsiteX3" fmla="*/ 2106018 w 4345469"/>
              <a:gd name="connsiteY3" fmla="*/ 4201873 h 4201873"/>
              <a:gd name="connsiteX4" fmla="*/ 0 w 4345469"/>
              <a:gd name="connsiteY4" fmla="*/ 2095856 h 4201873"/>
              <a:gd name="connsiteX5" fmla="*/ 0 w 4345469"/>
              <a:gd name="connsiteY5" fmla="*/ 724259 h 4201873"/>
              <a:gd name="connsiteX6" fmla="*/ 724259 w 4345469"/>
              <a:gd name="connsiteY6" fmla="*/ 0 h 42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5469" h="4201873">
                <a:moveTo>
                  <a:pt x="3621210" y="0"/>
                </a:moveTo>
                <a:lnTo>
                  <a:pt x="4345469" y="724259"/>
                </a:lnTo>
                <a:lnTo>
                  <a:pt x="4345469" y="1962422"/>
                </a:lnTo>
                <a:lnTo>
                  <a:pt x="2106018" y="4201873"/>
                </a:lnTo>
                <a:lnTo>
                  <a:pt x="0" y="2095856"/>
                </a:lnTo>
                <a:lnTo>
                  <a:pt x="0" y="724259"/>
                </a:lnTo>
                <a:lnTo>
                  <a:pt x="724259" y="0"/>
                </a:lnTo>
                <a:close/>
              </a:path>
            </a:pathLst>
          </a:custGeom>
          <a:solidFill>
            <a:srgbClr val="004669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365125"/>
            <a:ext cx="9803755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ladsholder til indhold 26"/>
          <p:cNvSpPr>
            <a:spLocks noGrp="1"/>
          </p:cNvSpPr>
          <p:nvPr>
            <p:ph sz="quarter" idx="13" hasCustomPrompt="1"/>
          </p:nvPr>
        </p:nvSpPr>
        <p:spPr>
          <a:xfrm>
            <a:off x="266220" y="1690688"/>
            <a:ext cx="7148994" cy="441007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1" name="Kombinationstegning 10"/>
          <p:cNvSpPr/>
          <p:nvPr userDrawn="1"/>
        </p:nvSpPr>
        <p:spPr>
          <a:xfrm rot="18900000">
            <a:off x="9295478" y="1712785"/>
            <a:ext cx="3306891" cy="3306891"/>
          </a:xfrm>
          <a:custGeom>
            <a:avLst/>
            <a:gdLst>
              <a:gd name="connsiteX0" fmla="*/ 3306891 w 3306891"/>
              <a:gd name="connsiteY0" fmla="*/ 551159 h 3306891"/>
              <a:gd name="connsiteX1" fmla="*/ 3306891 w 3306891"/>
              <a:gd name="connsiteY1" fmla="*/ 1757976 h 3306891"/>
              <a:gd name="connsiteX2" fmla="*/ 1757976 w 3306891"/>
              <a:gd name="connsiteY2" fmla="*/ 3306891 h 3306891"/>
              <a:gd name="connsiteX3" fmla="*/ 551159 w 3306891"/>
              <a:gd name="connsiteY3" fmla="*/ 3306891 h 3306891"/>
              <a:gd name="connsiteX4" fmla="*/ 0 w 3306891"/>
              <a:gd name="connsiteY4" fmla="*/ 2755732 h 3306891"/>
              <a:gd name="connsiteX5" fmla="*/ 0 w 3306891"/>
              <a:gd name="connsiteY5" fmla="*/ 551159 h 3306891"/>
              <a:gd name="connsiteX6" fmla="*/ 551159 w 3306891"/>
              <a:gd name="connsiteY6" fmla="*/ 0 h 3306891"/>
              <a:gd name="connsiteX7" fmla="*/ 2755732 w 3306891"/>
              <a:gd name="connsiteY7" fmla="*/ 0 h 330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6891" h="3306891">
                <a:moveTo>
                  <a:pt x="3306891" y="551159"/>
                </a:moveTo>
                <a:lnTo>
                  <a:pt x="3306891" y="1757976"/>
                </a:lnTo>
                <a:lnTo>
                  <a:pt x="1757976" y="3306891"/>
                </a:lnTo>
                <a:lnTo>
                  <a:pt x="551159" y="3306891"/>
                </a:lnTo>
                <a:lnTo>
                  <a:pt x="0" y="2755732"/>
                </a:lnTo>
                <a:lnTo>
                  <a:pt x="0" y="551159"/>
                </a:lnTo>
                <a:lnTo>
                  <a:pt x="551159" y="0"/>
                </a:lnTo>
                <a:lnTo>
                  <a:pt x="2755732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lide m.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266219" y="1825625"/>
            <a:ext cx="7419371" cy="4262659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dsholder til billede 9"/>
          <p:cNvSpPr>
            <a:spLocks noGrp="1"/>
          </p:cNvSpPr>
          <p:nvPr>
            <p:ph type="pic" sz="quarter" idx="13" hasCustomPrompt="1"/>
          </p:nvPr>
        </p:nvSpPr>
        <p:spPr>
          <a:xfrm>
            <a:off x="7966916" y="1736203"/>
            <a:ext cx="4225085" cy="5121798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Klik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ikonet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indsæt</a:t>
            </a:r>
            <a:r>
              <a:rPr lang="en-US" dirty="0"/>
              <a:t> </a:t>
            </a:r>
            <a:r>
              <a:rPr lang="en-US" dirty="0" err="1"/>
              <a:t>billede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slide m. bille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Kombinationstegning 15"/>
          <p:cNvSpPr/>
          <p:nvPr userDrawn="1"/>
        </p:nvSpPr>
        <p:spPr>
          <a:xfrm>
            <a:off x="6343924" y="5011880"/>
            <a:ext cx="3347987" cy="1846121"/>
          </a:xfrm>
          <a:custGeom>
            <a:avLst/>
            <a:gdLst>
              <a:gd name="connsiteX0" fmla="*/ 1339187 w 3347987"/>
              <a:gd name="connsiteY0" fmla="*/ 0 h 1846121"/>
              <a:gd name="connsiteX1" fmla="*/ 2008800 w 3347987"/>
              <a:gd name="connsiteY1" fmla="*/ 0 h 1846121"/>
              <a:gd name="connsiteX2" fmla="*/ 2762095 w 3347987"/>
              <a:gd name="connsiteY2" fmla="*/ 753295 h 1846121"/>
              <a:gd name="connsiteX3" fmla="*/ 3347987 w 3347987"/>
              <a:gd name="connsiteY3" fmla="*/ 1339187 h 1846121"/>
              <a:gd name="connsiteX4" fmla="*/ 3347987 w 3347987"/>
              <a:gd name="connsiteY4" fmla="*/ 1846121 h 1846121"/>
              <a:gd name="connsiteX5" fmla="*/ 0 w 3347987"/>
              <a:gd name="connsiteY5" fmla="*/ 1846121 h 1846121"/>
              <a:gd name="connsiteX6" fmla="*/ 0 w 3347987"/>
              <a:gd name="connsiteY6" fmla="*/ 1339187 h 1846121"/>
              <a:gd name="connsiteX7" fmla="*/ 1339187 w 3347987"/>
              <a:gd name="connsiteY7" fmla="*/ 0 h 1846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7987" h="1846121">
                <a:moveTo>
                  <a:pt x="1339187" y="0"/>
                </a:moveTo>
                <a:lnTo>
                  <a:pt x="2008800" y="0"/>
                </a:lnTo>
                <a:lnTo>
                  <a:pt x="2762095" y="753295"/>
                </a:lnTo>
                <a:lnTo>
                  <a:pt x="3347987" y="1339187"/>
                </a:lnTo>
                <a:lnTo>
                  <a:pt x="3347987" y="1846121"/>
                </a:lnTo>
                <a:lnTo>
                  <a:pt x="0" y="1846121"/>
                </a:lnTo>
                <a:lnTo>
                  <a:pt x="0" y="1339187"/>
                </a:lnTo>
                <a:lnTo>
                  <a:pt x="1339187" y="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266219" y="1825625"/>
            <a:ext cx="7391881" cy="4262659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ladsholder til billede 9"/>
          <p:cNvSpPr>
            <a:spLocks noGrp="1"/>
          </p:cNvSpPr>
          <p:nvPr>
            <p:ph type="pic" sz="quarter" idx="13" hasCustomPrompt="1"/>
          </p:nvPr>
        </p:nvSpPr>
        <p:spPr>
          <a:xfrm>
            <a:off x="7966916" y="1736203"/>
            <a:ext cx="4225085" cy="5121798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Klik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ikonet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indsæt</a:t>
            </a:r>
            <a:r>
              <a:rPr lang="en-US" dirty="0"/>
              <a:t> </a:t>
            </a:r>
            <a:r>
              <a:rPr lang="en-US" dirty="0" err="1"/>
              <a:t>billede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holdsslide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ndholdsslide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266219" y="365125"/>
            <a:ext cx="98037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66219" y="1825625"/>
            <a:ext cx="11632556" cy="426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266219" y="6203511"/>
            <a:ext cx="5073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24D40-E270-E640-9AD7-361F21C22348}" type="datetimeFigureOut">
              <a:rPr lang="da-DK" smtClean="0"/>
              <a:t>29-03-2023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5437690" y="6203511"/>
            <a:ext cx="3069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599" y="6203511"/>
            <a:ext cx="32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00AFA-19FF-5A4C-A307-E5C35CB9EDE0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39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91" r:id="rId3"/>
    <p:sldLayoutId id="2147483649" r:id="rId4"/>
    <p:sldLayoutId id="2147483650" r:id="rId5"/>
    <p:sldLayoutId id="2147483668" r:id="rId6"/>
    <p:sldLayoutId id="2147483678" r:id="rId7"/>
    <p:sldLayoutId id="2147483660" r:id="rId8"/>
    <p:sldLayoutId id="2147483682" r:id="rId9"/>
    <p:sldLayoutId id="2147483683" r:id="rId10"/>
    <p:sldLayoutId id="2147483684" r:id="rId11"/>
    <p:sldLayoutId id="2147483690" r:id="rId12"/>
    <p:sldLayoutId id="2147483689" r:id="rId13"/>
    <p:sldLayoutId id="2147483688" r:id="rId14"/>
    <p:sldLayoutId id="2147483687" r:id="rId15"/>
    <p:sldLayoutId id="2147483685" r:id="rId16"/>
    <p:sldLayoutId id="2147483672" r:id="rId17"/>
    <p:sldLayoutId id="2147483686" r:id="rId18"/>
    <p:sldLayoutId id="2147483664" r:id="rId19"/>
    <p:sldLayoutId id="2147483665" r:id="rId20"/>
    <p:sldLayoutId id="2147483670" r:id="rId21"/>
    <p:sldLayoutId id="2147483671" r:id="rId22"/>
    <p:sldLayoutId id="2147483679" r:id="rId23"/>
    <p:sldLayoutId id="2147483662" r:id="rId24"/>
    <p:sldLayoutId id="2147483663" r:id="rId25"/>
    <p:sldLayoutId id="2147483669" r:id="rId26"/>
    <p:sldLayoutId id="2147483651" r:id="rId27"/>
    <p:sldLayoutId id="2147483652" r:id="rId28"/>
    <p:sldLayoutId id="2147483653" r:id="rId29"/>
    <p:sldLayoutId id="2147483675" r:id="rId30"/>
    <p:sldLayoutId id="2147483674" r:id="rId31"/>
    <p:sldLayoutId id="2147483655" r:id="rId32"/>
    <p:sldLayoutId id="2147483676" r:id="rId33"/>
    <p:sldLayoutId id="2147483677" r:id="rId34"/>
    <p:sldLayoutId id="2147483667" r:id="rId35"/>
    <p:sldLayoutId id="2147483656" r:id="rId36"/>
    <p:sldLayoutId id="2147483657" r:id="rId37"/>
    <p:sldLayoutId id="2147483658" r:id="rId38"/>
    <p:sldLayoutId id="2147483666" r:id="rId39"/>
    <p:sldLayoutId id="2147483680" r:id="rId40"/>
    <p:sldLayoutId id="2147483692" r:id="rId41"/>
    <p:sldLayoutId id="2147483693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466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.AppleSystemUIFont" charset="-120"/>
        <a:buChar char="-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3ZDyTwiLU0w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4kA4BE0zJ9g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w_7Ef7ts1I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_GlI0h7ZOsg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0MKPgzvDNRk?feature=oembe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OZWj7xZHLI8?feature=oembe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rIUNs3yT-eI?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NDSNhvpa4Gs?feature=oembe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_RNlSqRcetg?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mok@2linkit.net" TargetMode="External"/><Relationship Id="rId7" Type="http://schemas.openxmlformats.org/officeDocument/2006/relationships/hyperlink" Target="https://twitter.com/knudsenmortendk" TargetMode="External"/><Relationship Id="rId2" Type="http://schemas.openxmlformats.org/officeDocument/2006/relationships/hyperlink" Target="mailto:mok@mortenknudsen.net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KnudsenMorten" TargetMode="External"/><Relationship Id="rId5" Type="http://schemas.openxmlformats.org/officeDocument/2006/relationships/hyperlink" Target="https://www.linkedin.com/in/mortenwaltorpknudsen/" TargetMode="External"/><Relationship Id="rId4" Type="http://schemas.openxmlformats.org/officeDocument/2006/relationships/hyperlink" Target="https://mortenknudsen.net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ew_7Ef7ts1I?feature=oembed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E84114-24A1-C7D6-37A9-E12577892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626" y="4027240"/>
            <a:ext cx="4879576" cy="1006475"/>
          </a:xfrm>
        </p:spPr>
        <p:txBody>
          <a:bodyPr/>
          <a:lstStyle/>
          <a:p>
            <a:r>
              <a:rPr lang="en-US" dirty="0"/>
              <a:t>Are You in Control ?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Gaining Deep Insight to your Infrastructure &amp; Security using Advanced Azure Log Capabilities</a:t>
            </a:r>
            <a:endParaRPr lang="en-US" dirty="0"/>
          </a:p>
        </p:txBody>
      </p:sp>
      <p:pic>
        <p:nvPicPr>
          <p:cNvPr id="9" name="Picture Placeholder 8" descr="A person writing on a computer&#10;&#10;Description automatically generated with low confidence">
            <a:extLst>
              <a:ext uri="{FF2B5EF4-FFF2-40B4-BE49-F238E27FC236}">
                <a16:creationId xmlns:a16="http://schemas.microsoft.com/office/drawing/2014/main" id="{F002E13B-736C-24FC-0F8E-266109D602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210" r="26210"/>
          <a:stretch>
            <a:fillRect/>
          </a:stretch>
        </p:blipFill>
        <p:spPr/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08074B8-A803-A853-D81B-FC1E142A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26" y="1072716"/>
            <a:ext cx="1558569" cy="1472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9D6CBA-67F5-7DA8-0FCD-9361DF80323A}"/>
              </a:ext>
            </a:extLst>
          </p:cNvPr>
          <p:cNvSpPr txBox="1"/>
          <p:nvPr/>
        </p:nvSpPr>
        <p:spPr>
          <a:xfrm>
            <a:off x="572538" y="5600618"/>
            <a:ext cx="175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Morten Knudsen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33EFC0A3-8B94-8326-83A0-C3C546C9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26" y="5977599"/>
            <a:ext cx="1386138" cy="55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next to a large screen&#10;&#10;Description automatically generated with low confidence">
            <a:extLst>
              <a:ext uri="{FF2B5EF4-FFF2-40B4-BE49-F238E27FC236}">
                <a16:creationId xmlns:a16="http://schemas.microsoft.com/office/drawing/2014/main" id="{ABCD175F-3EEB-0937-EEEC-6BCE4922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C31FA-EC1D-4F8C-4D31-7AB493949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" y="75390"/>
            <a:ext cx="11323609" cy="670722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98A19AB-1F20-F03D-289A-09C93A5A6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58" y="-80210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2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8035C-D275-D7E4-E1AF-DCF0393E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20" y="93518"/>
            <a:ext cx="3904955" cy="667096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21C3A9E-D788-19CF-067E-8136BC9A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884" y="1419726"/>
            <a:ext cx="5558589" cy="41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7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7E582-B84C-F7F8-4566-6287E3DF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2" y="2154382"/>
            <a:ext cx="11682395" cy="4534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044EA-FF26-AAE2-327F-28FCA87E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32" y="671017"/>
            <a:ext cx="3333333" cy="1180952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82F146B-77E3-DFB5-0F54-64192A67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737" y="240632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9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DDA1B-6A24-3262-03F2-3EF7A0C55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1402D-3F9A-41AD-DD30-4E2BEB0A5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" y="956526"/>
            <a:ext cx="11983453" cy="4944947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787C7E-40E2-E145-CC9D-7CD66D4D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58" y="-80210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2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E0193-0488-6573-33E2-FFA7B2F4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235208"/>
            <a:ext cx="11845636" cy="2777705"/>
          </a:xfrm>
          <a:prstGeom prst="rect">
            <a:avLst/>
          </a:prstGeom>
        </p:spPr>
      </p:pic>
      <p:pic>
        <p:nvPicPr>
          <p:cNvPr id="8" name="Picture 7" descr="A group of people posing for a photo in a room with a tv&#10;&#10;Description automatically generated with medium confidence">
            <a:extLst>
              <a:ext uri="{FF2B5EF4-FFF2-40B4-BE49-F238E27FC236}">
                <a16:creationId xmlns:a16="http://schemas.microsoft.com/office/drawing/2014/main" id="{AB373256-5FAE-3E27-7440-AA9BD2054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839" y="3324726"/>
            <a:ext cx="4309979" cy="3232484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AD12D16-A65E-63A6-A0D0-24300936CB00}"/>
              </a:ext>
            </a:extLst>
          </p:cNvPr>
          <p:cNvSpPr/>
          <p:nvPr/>
        </p:nvSpPr>
        <p:spPr>
          <a:xfrm>
            <a:off x="3128211" y="3845088"/>
            <a:ext cx="3810000" cy="1328491"/>
          </a:xfrm>
          <a:prstGeom prst="wedgeRoundRectCallout">
            <a:avLst>
              <a:gd name="adj1" fmla="val 68280"/>
              <a:gd name="adj2" fmla="val 20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Meet the people in charge of Azure Workbooks &amp; Azure Dashboards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– John &amp; Shikha</a:t>
            </a:r>
          </a:p>
        </p:txBody>
      </p:sp>
    </p:spTree>
    <p:extLst>
      <p:ext uri="{BB962C8B-B14F-4D97-AF65-F5344CB8AC3E}">
        <p14:creationId xmlns:p14="http://schemas.microsoft.com/office/powerpoint/2010/main" val="3647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9B39E0-9B5C-5BF9-F9A3-E928EBBE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7" y="1878137"/>
            <a:ext cx="11095010" cy="421266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4DE4272-9331-47F6-A9A8-A31D9938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127" y="0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8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572C-9E46-C740-7314-DB520784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D85FD-778B-CE82-153D-67FA0F74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EB3DE-2FB9-A64D-7B86-730F6987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1" y="128411"/>
            <a:ext cx="8780952" cy="27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290581-8699-0973-20CD-6944ABD2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32" y="3266497"/>
            <a:ext cx="11186160" cy="3463092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DF23653-8248-F547-04F2-933364CA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860" y="1435769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4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600599-FFD5-C506-3831-360A510B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92205"/>
            <a:ext cx="9954492" cy="6673589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FCF5AD1-9384-01BD-F1E8-C2536DB4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58" y="4395942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7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6AAC-E71C-B366-1AE3-5F2B8D46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use cases – let the creativity loose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8B883-DFBA-14DF-1B43-083741B41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9" y="1825625"/>
            <a:ext cx="11723618" cy="4262659"/>
          </a:xfrm>
        </p:spPr>
        <p:txBody>
          <a:bodyPr/>
          <a:lstStyle/>
          <a:p>
            <a:r>
              <a:rPr lang="en-US" dirty="0"/>
              <a:t>Detect local printers – replace with large multi-function printers (prepare business case)</a:t>
            </a:r>
          </a:p>
          <a:p>
            <a:r>
              <a:rPr lang="en-US" dirty="0"/>
              <a:t>PC replacement – yearly budget (sample next slide) – Lenovo / Dell warranty</a:t>
            </a:r>
          </a:p>
          <a:p>
            <a:r>
              <a:rPr lang="en-US" dirty="0"/>
              <a:t>Cisco </a:t>
            </a:r>
            <a:r>
              <a:rPr lang="en-US" dirty="0" err="1"/>
              <a:t>SecureX</a:t>
            </a:r>
            <a:r>
              <a:rPr lang="en-US" dirty="0"/>
              <a:t> integration (REST API) – get alerts over</a:t>
            </a:r>
          </a:p>
          <a:p>
            <a:r>
              <a:rPr lang="en-US" dirty="0"/>
              <a:t>Cisco Prime (REST API) – </a:t>
            </a:r>
            <a:r>
              <a:rPr lang="en-US" dirty="0" err="1"/>
              <a:t>wifi</a:t>
            </a:r>
            <a:r>
              <a:rPr lang="en-US" dirty="0"/>
              <a:t> connectivity – which APs + SSID are users connecting to</a:t>
            </a:r>
          </a:p>
          <a:p>
            <a:r>
              <a:rPr lang="en-US" dirty="0"/>
              <a:t>SQL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B2F2-B34B-6100-60AB-941C1EA8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8" y="0"/>
            <a:ext cx="9803756" cy="1325563"/>
          </a:xfrm>
        </p:spPr>
        <p:txBody>
          <a:bodyPr/>
          <a:lstStyle/>
          <a:p>
            <a:r>
              <a:rPr lang="da-DK" dirty="0"/>
              <a:t>Speaker – Morten Knudsen</a:t>
            </a:r>
          </a:p>
        </p:txBody>
      </p:sp>
      <p:pic>
        <p:nvPicPr>
          <p:cNvPr id="5" name="Content Placeholder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2A0D703-B6FB-E4DE-1CAB-6122EAC09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9632" y="262295"/>
            <a:ext cx="2666150" cy="63449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936D4-DA64-3DEC-FCA4-F0048F762C0C}"/>
              </a:ext>
            </a:extLst>
          </p:cNvPr>
          <p:cNvSpPr txBox="1"/>
          <p:nvPr/>
        </p:nvSpPr>
        <p:spPr>
          <a:xfrm>
            <a:off x="450293" y="1179410"/>
            <a:ext cx="826892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Cloud &amp; Security Architect, blogger on mortenknudsen.net and speaking at events. Top-contributor in Cloud Security Customer Connection Program and Microsoft 365 Defender Customer Connection Program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Highly experienced Azure &amp; Microsoft 365 Security specialist, who have been </a:t>
            </a:r>
            <a:r>
              <a:rPr lang="en-US" dirty="0" err="1">
                <a:solidFill>
                  <a:schemeClr val="bg1"/>
                </a:solidFill>
              </a:rPr>
              <a:t>been</a:t>
            </a:r>
            <a:r>
              <a:rPr lang="en-US" dirty="0">
                <a:solidFill>
                  <a:schemeClr val="bg1"/>
                </a:solidFill>
              </a:rPr>
              <a:t> in the IT-industry since 1991 working with Microsoft-technologies since 1994.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work as a freelance consultant with focus on Azure, Microsoft 365 cloud and security technologies. My roles are primarily technical advisory, design and implementation for customers, but secondly, I am also helping my customers with the needed processes and getting their management and it-organization to support and adopt cloud – including operating model, cost management, reporting and governance.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My areas of technical specialization are Azure infrastructure, Microsoft Defender platform, Microsoft Sentinel, Microsoft LogAnalytics, Microsoft Workbooks, Azure Arc, Azure Resource Graph, Azure Extensions, Azure Monitor and scripting.</a:t>
            </a:r>
          </a:p>
        </p:txBody>
      </p:sp>
    </p:spTree>
    <p:extLst>
      <p:ext uri="{BB962C8B-B14F-4D97-AF65-F5344CB8AC3E}">
        <p14:creationId xmlns:p14="http://schemas.microsoft.com/office/powerpoint/2010/main" val="67496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5CAD-5FE3-00C2-E745-31F8A6ED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69" y="0"/>
            <a:ext cx="9803756" cy="876739"/>
          </a:xfrm>
        </p:spPr>
        <p:txBody>
          <a:bodyPr/>
          <a:lstStyle/>
          <a:p>
            <a:r>
              <a:rPr lang="en-US" dirty="0"/>
              <a:t>Warranty lookup Lenovo – via collected data (online)</a:t>
            </a:r>
          </a:p>
        </p:txBody>
      </p:sp>
      <p:pic>
        <p:nvPicPr>
          <p:cNvPr id="4" name="Online Media 3" title="ClientInspectorV2 - sample usage of data - lookup against Lenovo warranty db">
            <a:hlinkClick r:id="" action="ppaction://media"/>
            <a:extLst>
              <a:ext uri="{FF2B5EF4-FFF2-40B4-BE49-F238E27FC236}">
                <a16:creationId xmlns:a16="http://schemas.microsoft.com/office/drawing/2014/main" id="{F2745499-9BF1-B40D-5CA5-CCC92728FE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68684" y="732360"/>
            <a:ext cx="10654632" cy="60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7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A3FC-7676-3420-E84C-3783C77B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" y="281999"/>
            <a:ext cx="9803756" cy="556202"/>
          </a:xfrm>
        </p:spPr>
        <p:txBody>
          <a:bodyPr>
            <a:normAutofit fontScale="90000"/>
          </a:bodyPr>
          <a:lstStyle/>
          <a:p>
            <a:r>
              <a:rPr lang="en-US" dirty="0"/>
              <a:t>SQL Monitoring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B29FEE-2CC4-E3CE-DDB6-FF3D2534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027907"/>
            <a:ext cx="12025745" cy="57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1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ClientInspectorV2 - running ClientInspector using commandline">
            <a:hlinkClick r:id="" action="ppaction://media"/>
            <a:extLst>
              <a:ext uri="{FF2B5EF4-FFF2-40B4-BE49-F238E27FC236}">
                <a16:creationId xmlns:a16="http://schemas.microsoft.com/office/drawing/2014/main" id="{C8091AC9-35D1-8636-7B86-2F15E2C30C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3242" y="164431"/>
            <a:ext cx="8705516" cy="6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6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4DBA5E-2413-A980-A577-F8566049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55" y="205740"/>
            <a:ext cx="9508445" cy="6446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6788F-03AC-6DE7-777A-9F82B8EFEFA7}"/>
              </a:ext>
            </a:extLst>
          </p:cNvPr>
          <p:cNvSpPr txBox="1"/>
          <p:nvPr/>
        </p:nvSpPr>
        <p:spPr>
          <a:xfrm>
            <a:off x="200025" y="1813560"/>
            <a:ext cx="239780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 with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ConfigMgr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Intune</a:t>
            </a:r>
          </a:p>
          <a:p>
            <a:r>
              <a:rPr lang="en-US" dirty="0">
                <a:solidFill>
                  <a:schemeClr val="bg1"/>
                </a:solidFill>
              </a:rPr>
              <a:t>any deployment-tool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Servers:</a:t>
            </a:r>
          </a:p>
          <a:p>
            <a:r>
              <a:rPr lang="en-US" dirty="0" err="1">
                <a:solidFill>
                  <a:schemeClr val="bg1"/>
                </a:solidFill>
              </a:rPr>
              <a:t>RemotePS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CustomScript</a:t>
            </a:r>
            <a:r>
              <a:rPr lang="en-US" dirty="0">
                <a:solidFill>
                  <a:schemeClr val="bg1"/>
                </a:solidFill>
              </a:rPr>
              <a:t> Extension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hlinkClick r:id="rId3"/>
              </a:rPr>
              <a:t>Server inventory of 114 servers in 2 min</a:t>
            </a:r>
            <a:br>
              <a:rPr lang="en-US" dirty="0">
                <a:hlinkClick r:id="rId3"/>
              </a:rPr>
            </a:br>
            <a:r>
              <a:rPr lang="en-US" sz="1400" dirty="0">
                <a:hlinkClick r:id="rId3"/>
              </a:rPr>
              <a:t>- using Azure Custom Extension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2F61-5E6E-2766-96A1-2F5704CD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9" y="1"/>
            <a:ext cx="5116975" cy="944996"/>
          </a:xfrm>
        </p:spPr>
        <p:txBody>
          <a:bodyPr/>
          <a:lstStyle/>
          <a:p>
            <a:r>
              <a:rPr lang="en-US" dirty="0"/>
              <a:t>Query</a:t>
            </a:r>
          </a:p>
        </p:txBody>
      </p:sp>
      <p:pic>
        <p:nvPicPr>
          <p:cNvPr id="5" name="Online Media 4" title="ClientInspectorV2 - Video - Kusto query">
            <a:hlinkClick r:id="" action="ppaction://media"/>
            <a:extLst>
              <a:ext uri="{FF2B5EF4-FFF2-40B4-BE49-F238E27FC236}">
                <a16:creationId xmlns:a16="http://schemas.microsoft.com/office/drawing/2014/main" id="{C99D79A4-1A85-2264-09F5-3033B4E029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71681" y="820304"/>
            <a:ext cx="10448637" cy="59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5CAD-5FE3-00C2-E745-31F8A6ED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564" y="-34844"/>
            <a:ext cx="3973272" cy="768927"/>
          </a:xfrm>
        </p:spPr>
        <p:txBody>
          <a:bodyPr/>
          <a:lstStyle/>
          <a:p>
            <a:r>
              <a:rPr lang="en-US" dirty="0"/>
              <a:t>Dashboards</a:t>
            </a:r>
          </a:p>
        </p:txBody>
      </p:sp>
      <p:pic>
        <p:nvPicPr>
          <p:cNvPr id="5" name="Online Media 4" title="ClientInspectorV2 - Video - Dashboards">
            <a:hlinkClick r:id="" action="ppaction://media"/>
            <a:extLst>
              <a:ext uri="{FF2B5EF4-FFF2-40B4-BE49-F238E27FC236}">
                <a16:creationId xmlns:a16="http://schemas.microsoft.com/office/drawing/2014/main" id="{6EE4F218-2EA4-92E0-F555-A3C9B3FD81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71236" y="734083"/>
            <a:ext cx="10649528" cy="60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1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E036E-F9ED-38A5-7C94-178F83F9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9" y="365125"/>
            <a:ext cx="41457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little helper</a:t>
            </a:r>
            <a:br>
              <a:rPr lang="en-US" dirty="0"/>
            </a:br>
            <a:r>
              <a:rPr lang="en-US" sz="2700" dirty="0"/>
              <a:t>Powershell module – </a:t>
            </a:r>
            <a:r>
              <a:rPr lang="en-US" sz="2700" dirty="0" err="1"/>
              <a:t>AzLogDcrIngestPS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547F-6DE3-7A36-7971-ABE35D62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9" y="2155767"/>
            <a:ext cx="4145761" cy="4115435"/>
          </a:xfrm>
        </p:spPr>
        <p:txBody>
          <a:bodyPr>
            <a:normAutofit fontScale="47500" lnSpcReduction="20000"/>
          </a:bodyPr>
          <a:lstStyle/>
          <a:p>
            <a:pPr marL="0" indent="0" defTabSz="180000">
              <a:spcBef>
                <a:spcPts val="600"/>
              </a:spcBef>
              <a:buNone/>
            </a:pPr>
            <a:r>
              <a:rPr lang="en-US" b="0" i="0" dirty="0">
                <a:effectLst/>
                <a:latin typeface="-apple-system"/>
              </a:rPr>
              <a:t>Core features:</a:t>
            </a:r>
          </a:p>
          <a:p>
            <a:pPr defTabSz="180000">
              <a:spcBef>
                <a:spcPts val="600"/>
              </a:spcBef>
            </a:pPr>
            <a:r>
              <a:rPr lang="en-US" b="0" i="0" dirty="0">
                <a:effectLst/>
                <a:latin typeface="-apple-system"/>
              </a:rPr>
              <a:t>create/update the </a:t>
            </a:r>
            <a:r>
              <a:rPr lang="en-US" b="0" i="0" dirty="0" err="1">
                <a:effectLst/>
                <a:latin typeface="-apple-system"/>
              </a:rPr>
              <a:t>DCRs</a:t>
            </a:r>
            <a:r>
              <a:rPr lang="en-US" b="0" i="0" dirty="0">
                <a:effectLst/>
                <a:latin typeface="-apple-system"/>
              </a:rPr>
              <a:t> and tables automatically - based on the source object schema</a:t>
            </a:r>
          </a:p>
          <a:p>
            <a:pPr defTabSz="180000">
              <a:spcBef>
                <a:spcPts val="600"/>
              </a:spcBef>
            </a:pPr>
            <a:endParaRPr lang="en-US" b="0" i="0" dirty="0">
              <a:effectLst/>
              <a:latin typeface="-apple-system"/>
            </a:endParaRPr>
          </a:p>
          <a:p>
            <a:pPr defTabSz="180000">
              <a:spcBef>
                <a:spcPts val="600"/>
              </a:spcBef>
            </a:pPr>
            <a:r>
              <a:rPr lang="en-US" b="0" i="0" dirty="0">
                <a:effectLst/>
                <a:latin typeface="-apple-system"/>
              </a:rPr>
              <a:t>validate the schema for naming convention issues. If exist found, it will mitigate the issues</a:t>
            </a:r>
          </a:p>
          <a:p>
            <a:pPr defTabSz="180000">
              <a:spcBef>
                <a:spcPts val="600"/>
              </a:spcBef>
            </a:pPr>
            <a:endParaRPr lang="en-US" b="0" i="0" dirty="0">
              <a:effectLst/>
              <a:latin typeface="-apple-system"/>
            </a:endParaRPr>
          </a:p>
          <a:p>
            <a:pPr defTabSz="180000">
              <a:spcBef>
                <a:spcPts val="600"/>
              </a:spcBef>
            </a:pPr>
            <a:r>
              <a:rPr lang="en-US" b="0" i="0" dirty="0">
                <a:effectLst/>
                <a:latin typeface="-apple-system"/>
              </a:rPr>
              <a:t>update schema of </a:t>
            </a:r>
            <a:r>
              <a:rPr lang="en-US" b="0" i="0" dirty="0" err="1">
                <a:effectLst/>
                <a:latin typeface="-apple-system"/>
              </a:rPr>
              <a:t>DCRs</a:t>
            </a:r>
            <a:r>
              <a:rPr lang="en-US" b="0" i="0" dirty="0">
                <a:effectLst/>
                <a:latin typeface="-apple-system"/>
              </a:rPr>
              <a:t> and tables, if the structure of the source object changes</a:t>
            </a:r>
          </a:p>
          <a:p>
            <a:pPr defTabSz="180000">
              <a:spcBef>
                <a:spcPts val="600"/>
              </a:spcBef>
            </a:pPr>
            <a:endParaRPr lang="en-US" b="0" i="0" dirty="0">
              <a:effectLst/>
              <a:latin typeface="-apple-system"/>
            </a:endParaRPr>
          </a:p>
          <a:p>
            <a:pPr defTabSz="180000">
              <a:spcBef>
                <a:spcPts val="600"/>
              </a:spcBef>
            </a:pPr>
            <a:r>
              <a:rPr lang="en-US" b="0" i="0" dirty="0">
                <a:effectLst/>
                <a:latin typeface="-apple-system"/>
              </a:rPr>
              <a:t>auto-fix if something goes wrong with a DCR or table</a:t>
            </a:r>
          </a:p>
          <a:p>
            <a:pPr defTabSz="180000">
              <a:spcBef>
                <a:spcPts val="600"/>
              </a:spcBef>
            </a:pPr>
            <a:endParaRPr lang="en-US" b="0" i="0" dirty="0">
              <a:effectLst/>
              <a:latin typeface="-apple-system"/>
            </a:endParaRPr>
          </a:p>
          <a:p>
            <a:pPr defTabSz="180000">
              <a:spcBef>
                <a:spcPts val="600"/>
              </a:spcBef>
            </a:pPr>
            <a:r>
              <a:rPr lang="en-US" b="0" i="0" dirty="0">
                <a:effectLst/>
                <a:latin typeface="-apple-system"/>
              </a:rPr>
              <a:t>can remove data from the source object, if there are </a:t>
            </a:r>
            <a:r>
              <a:rPr lang="en-US" b="0" i="0" dirty="0" err="1">
                <a:effectLst/>
                <a:latin typeface="-apple-system"/>
              </a:rPr>
              <a:t>colums</a:t>
            </a:r>
            <a:r>
              <a:rPr lang="en-US" b="0" i="0" dirty="0">
                <a:effectLst/>
                <a:latin typeface="-apple-system"/>
              </a:rPr>
              <a:t> of data you don't want to send</a:t>
            </a:r>
          </a:p>
          <a:p>
            <a:pPr defTabSz="180000">
              <a:spcBef>
                <a:spcPts val="600"/>
              </a:spcBef>
            </a:pPr>
            <a:endParaRPr lang="en-US" b="0" i="0" dirty="0">
              <a:effectLst/>
              <a:latin typeface="-apple-system"/>
            </a:endParaRPr>
          </a:p>
          <a:p>
            <a:pPr defTabSz="180000">
              <a:spcBef>
                <a:spcPts val="600"/>
              </a:spcBef>
            </a:pPr>
            <a:r>
              <a:rPr lang="en-US" b="0" i="0" dirty="0">
                <a:effectLst/>
                <a:latin typeface="-apple-system"/>
              </a:rPr>
              <a:t>can convert source objects based on CIM or PS objects into </a:t>
            </a:r>
            <a:r>
              <a:rPr lang="en-US" b="0" i="0" dirty="0" err="1">
                <a:effectLst/>
                <a:latin typeface="-apple-system"/>
              </a:rPr>
              <a:t>PSCustomObjects</a:t>
            </a:r>
            <a:r>
              <a:rPr lang="en-US" b="0" i="0" dirty="0">
                <a:effectLst/>
                <a:latin typeface="-apple-system"/>
              </a:rPr>
              <a:t>/array</a:t>
            </a:r>
          </a:p>
          <a:p>
            <a:pPr defTabSz="180000">
              <a:spcBef>
                <a:spcPts val="600"/>
              </a:spcBef>
            </a:pPr>
            <a:endParaRPr lang="en-US" b="0" i="0" dirty="0">
              <a:effectLst/>
              <a:latin typeface="-apple-system"/>
            </a:endParaRPr>
          </a:p>
          <a:p>
            <a:pPr defTabSz="180000">
              <a:spcBef>
                <a:spcPts val="600"/>
              </a:spcBef>
            </a:pPr>
            <a:r>
              <a:rPr lang="en-US" b="0" i="0" dirty="0">
                <a:effectLst/>
                <a:latin typeface="-apple-system"/>
              </a:rPr>
              <a:t>can add relevant information to each record like </a:t>
            </a:r>
            <a:r>
              <a:rPr lang="en-US" b="0" i="0" dirty="0" err="1">
                <a:effectLst/>
                <a:latin typeface="-apple-system"/>
              </a:rPr>
              <a:t>UserLoggedOn</a:t>
            </a:r>
            <a:r>
              <a:rPr lang="en-US" b="0" i="0" dirty="0">
                <a:effectLst/>
                <a:latin typeface="-apple-system"/>
              </a:rPr>
              <a:t>, Computer, </a:t>
            </a:r>
            <a:r>
              <a:rPr lang="en-US" b="0" i="0" dirty="0" err="1">
                <a:effectLst/>
                <a:latin typeface="-apple-system"/>
              </a:rPr>
              <a:t>CollectionTime</a:t>
            </a:r>
            <a:endParaRPr lang="en-US" b="0" i="0" dirty="0">
              <a:effectLst/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F1878-85C4-9438-B00D-10643D92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19" y="111638"/>
            <a:ext cx="6615722" cy="66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A85B-29A3-6128-E382-8BB22DC8A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effectLst/>
                <a:latin typeface="+mn-lt"/>
              </a:rPr>
              <a:t>Variables (1/4)</a:t>
            </a:r>
            <a:br>
              <a:rPr lang="en-US" i="0" dirty="0">
                <a:effectLst/>
                <a:latin typeface="+mn-lt"/>
              </a:rPr>
            </a:br>
            <a:r>
              <a:rPr lang="en-US" sz="2000" b="0" i="1" dirty="0">
                <a:effectLst/>
                <a:latin typeface="+mn-lt"/>
              </a:rPr>
              <a:t>naming - where to send the data</a:t>
            </a:r>
            <a:endParaRPr lang="en-US" b="0" i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69B7-23DC-CE72-B37F-97DF682B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7" y="2303248"/>
            <a:ext cx="10724165" cy="198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0E29-D28A-B469-3AF7-37B0A224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-apple-system"/>
              </a:rPr>
              <a:t>Data Collection (2/4)</a:t>
            </a:r>
            <a:endParaRPr lang="en-US" sz="2000" b="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754B8-DFCA-54DB-0E38-11B78097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19" y="1963240"/>
            <a:ext cx="8590476" cy="22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285A2-A6AD-13E3-A391-611D48308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9" y="4290205"/>
            <a:ext cx="11504762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DE91-362D-EAD2-5F3D-7AF4424A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Data Manipulation (3/4)</a:t>
            </a:r>
            <a:br>
              <a:rPr lang="en-US" dirty="0">
                <a:latin typeface="+mn-lt"/>
              </a:rPr>
            </a:br>
            <a:r>
              <a:rPr lang="en-US" sz="2000" b="0" i="1" dirty="0">
                <a:effectLst/>
                <a:latin typeface="+mn-lt"/>
              </a:rPr>
              <a:t>ensure data is in correct format and any "</a:t>
            </a:r>
            <a:r>
              <a:rPr lang="en-US" sz="2000" b="0" i="1" dirty="0" err="1">
                <a:effectLst/>
                <a:latin typeface="+mn-lt"/>
              </a:rPr>
              <a:t>noice</a:t>
            </a:r>
            <a:r>
              <a:rPr lang="en-US" sz="2000" b="0" i="1" dirty="0">
                <a:effectLst/>
                <a:latin typeface="+mn-lt"/>
              </a:rPr>
              <a:t>" was removed and relevant information has been added</a:t>
            </a:r>
            <a:endParaRPr lang="en-US" b="0" i="1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50025-426E-F79F-BB9A-0DFBAB61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9" y="2116615"/>
            <a:ext cx="11925781" cy="335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0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99FBAA-2FBE-D2E5-19C5-4E9E2522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8" y="188662"/>
            <a:ext cx="9803756" cy="1022517"/>
          </a:xfrm>
        </p:spPr>
        <p:txBody>
          <a:bodyPr/>
          <a:lstStyle/>
          <a:p>
            <a:r>
              <a:rPr lang="en-US" dirty="0"/>
              <a:t>Session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D10A6D-E9F2-D344-A36E-9B8B07030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1411705"/>
            <a:ext cx="9238729" cy="52576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NOT a product session – but inspiration on how you can use the Microsoft technologies to build your own cool log integrations to work with facts – for a little cost, compared to value</a:t>
            </a:r>
          </a:p>
          <a:p>
            <a:endParaRPr lang="en-US" dirty="0"/>
          </a:p>
          <a:p>
            <a:r>
              <a:rPr lang="en-US" dirty="0"/>
              <a:t>You will (hopefully) learn new stuff about how to use logging in a new way – and hear about technologies like </a:t>
            </a:r>
            <a:r>
              <a:rPr lang="en-US" b="1" dirty="0"/>
              <a:t>Azure Log Ingestion Pipeline, Log Ingestion API</a:t>
            </a:r>
            <a:r>
              <a:rPr lang="en-US" dirty="0"/>
              <a:t> and </a:t>
            </a:r>
            <a:r>
              <a:rPr lang="en-US" b="1" dirty="0"/>
              <a:t>Azure Data Collection Rules</a:t>
            </a:r>
          </a:p>
          <a:p>
            <a:pPr lvl="1"/>
            <a:r>
              <a:rPr lang="en-US" dirty="0"/>
              <a:t>You will be the first to get a sneak-peak of a brand-new </a:t>
            </a:r>
            <a:r>
              <a:rPr lang="en-US" b="1" dirty="0"/>
              <a:t>Powershell module</a:t>
            </a:r>
            <a:r>
              <a:rPr lang="en-US" dirty="0"/>
              <a:t>, which Microsoft and I will be launching together in April</a:t>
            </a:r>
          </a:p>
          <a:p>
            <a:pPr lvl="1"/>
            <a:endParaRPr lang="en-US" dirty="0"/>
          </a:p>
          <a:p>
            <a:r>
              <a:rPr lang="en-US" dirty="0"/>
              <a:t>You will also get </a:t>
            </a:r>
            <a:r>
              <a:rPr lang="en-US" b="1" dirty="0"/>
              <a:t>free access</a:t>
            </a:r>
            <a:r>
              <a:rPr lang="en-US" dirty="0"/>
              <a:t> to </a:t>
            </a:r>
            <a:r>
              <a:rPr lang="en-US" b="1" dirty="0"/>
              <a:t>cool showcase</a:t>
            </a:r>
            <a:r>
              <a:rPr lang="en-US" dirty="0"/>
              <a:t>, </a:t>
            </a:r>
            <a:r>
              <a:rPr lang="en-US" dirty="0" err="1"/>
              <a:t>ClientInspector</a:t>
            </a:r>
            <a:r>
              <a:rPr lang="en-US" dirty="0"/>
              <a:t> – ready-to-use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3A80E8D-675F-9592-64BC-67409950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664" y="4640526"/>
            <a:ext cx="2148118" cy="202881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B6F563B-F6B4-D203-74F1-516B92555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47" y="1534026"/>
            <a:ext cx="2526632" cy="18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ClientInspectorV2 - Video - Data Manipulation">
            <a:hlinkClick r:id="" action="ppaction://media"/>
            <a:extLst>
              <a:ext uri="{FF2B5EF4-FFF2-40B4-BE49-F238E27FC236}">
                <a16:creationId xmlns:a16="http://schemas.microsoft.com/office/drawing/2014/main" id="{DBACD80E-6E92-3D78-97A5-5DDE2AB579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5545" y="189922"/>
            <a:ext cx="11660909" cy="65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1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128A-23AC-1A9E-4977-D913135F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+mn-lt"/>
              </a:rPr>
              <a:t>Data Out (4/4)</a:t>
            </a:r>
            <a:br>
              <a:rPr lang="en-US" b="1" i="0" dirty="0">
                <a:effectLst/>
                <a:latin typeface="+mn-lt"/>
              </a:rPr>
            </a:br>
            <a:r>
              <a:rPr lang="en-US" sz="2000" b="0" i="1" dirty="0">
                <a:effectLst/>
                <a:latin typeface="+mn-lt"/>
              </a:rPr>
              <a:t>send to LogAnalytics - combined functions</a:t>
            </a:r>
            <a:endParaRPr lang="en-US" sz="2400" b="0" i="1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5F472-FEEE-2FD7-8CD9-843EEC71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1951136"/>
            <a:ext cx="11753140" cy="26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5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ClientInspectorV2 - Video - create 2 tables DCRs - verbose mode">
            <a:hlinkClick r:id="" action="ppaction://media"/>
            <a:extLst>
              <a:ext uri="{FF2B5EF4-FFF2-40B4-BE49-F238E27FC236}">
                <a16:creationId xmlns:a16="http://schemas.microsoft.com/office/drawing/2014/main" id="{B5FF7720-3A19-1FBC-F763-83CC34F98E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7836" y="119137"/>
            <a:ext cx="11716327" cy="66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2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ClientInspectorV2 - Video - Schema DCR and table">
            <a:hlinkClick r:id="" action="ppaction://media"/>
            <a:extLst>
              <a:ext uri="{FF2B5EF4-FFF2-40B4-BE49-F238E27FC236}">
                <a16:creationId xmlns:a16="http://schemas.microsoft.com/office/drawing/2014/main" id="{0ACE96C0-5BC1-B770-72CC-C889E6F993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7307" y="101888"/>
            <a:ext cx="11777386" cy="66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6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C9B1F-CCCE-843D-DD37-A629D488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770" y="690151"/>
            <a:ext cx="6988021" cy="6005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F0B18-3C24-513C-979B-DFECDB9900B2}"/>
              </a:ext>
            </a:extLst>
          </p:cNvPr>
          <p:cNvSpPr txBox="1"/>
          <p:nvPr/>
        </p:nvSpPr>
        <p:spPr>
          <a:xfrm>
            <a:off x="186209" y="162080"/>
            <a:ext cx="6812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https://github.com/KnudsenMorten/ClientInspectorV2-DeploymentKit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can get started today</a:t>
            </a:r>
          </a:p>
          <a:p>
            <a:r>
              <a:rPr lang="en-US" dirty="0">
                <a:solidFill>
                  <a:schemeClr val="bg1"/>
                </a:solidFill>
              </a:rPr>
              <a:t>for free (only pay for Azure consumption)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2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2" title="ClientInspectorV2 - Video - Deployment of Demo environment DeploymentKit">
            <a:hlinkClick r:id="" action="ppaction://media"/>
            <a:extLst>
              <a:ext uri="{FF2B5EF4-FFF2-40B4-BE49-F238E27FC236}">
                <a16:creationId xmlns:a16="http://schemas.microsoft.com/office/drawing/2014/main" id="{57C5DA81-3299-A305-A98E-CD83A5BBE0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2177" y="183740"/>
            <a:ext cx="11487646" cy="64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4F5D-AE24-ACBB-8586-5CAAF654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 for i </a:t>
            </a:r>
            <a:r>
              <a:rPr lang="en-US" dirty="0" err="1"/>
              <a:t>dag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87C3-4956-6309-221B-EB678F34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53" y="1690688"/>
            <a:ext cx="11399308" cy="191510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Mail: </a:t>
            </a:r>
            <a:r>
              <a:rPr lang="en-US" dirty="0">
                <a:hlinkClick r:id="rId2"/>
              </a:rPr>
              <a:t>mok@mortenknudsen.net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mok@2linkit.net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4"/>
              </a:rPr>
              <a:t>https://mortenknudsen.net/</a:t>
            </a:r>
            <a:endParaRPr lang="en-US" dirty="0"/>
          </a:p>
          <a:p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https://www.linkedin.com/in/mortenwaltorpknudsen/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https://github.com/KnudsenMorten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7"/>
              </a:rPr>
              <a:t>https://twitter.com/knudsenmortendk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839E87A5-B31E-1F92-79AE-9F11C4956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4769795"/>
              </p:ext>
            </p:extLst>
          </p:nvPr>
        </p:nvGraphicFramePr>
        <p:xfrm>
          <a:off x="266219" y="3956954"/>
          <a:ext cx="11384974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137">
                  <a:extLst>
                    <a:ext uri="{9D8B030D-6E8A-4147-A177-3AD203B41FA5}">
                      <a16:colId xmlns:a16="http://schemas.microsoft.com/office/drawing/2014/main" val="1434467381"/>
                    </a:ext>
                  </a:extLst>
                </a:gridCol>
                <a:gridCol w="7349837">
                  <a:extLst>
                    <a:ext uri="{9D8B030D-6E8A-4147-A177-3AD203B41FA5}">
                      <a16:colId xmlns:a16="http://schemas.microsoft.com/office/drawing/2014/main" val="2414691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1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ClientInspector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https://github.com/KnudsenMorten/ClientInspectorV2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ClientInspector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DeploymentKit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https://github.com/KnudsenMorten/ClientInspectorV2-DeploymentKit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57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Powershell module </a:t>
                      </a:r>
                      <a:r>
                        <a:rPr lang="en-US" dirty="0" err="1"/>
                        <a:t>AzLogDcrIngestPS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https://github.com/KnudsenMorten/AzLogDcrIngestPS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87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Deep-dive about Azure Data Collection Rules (</a:t>
                      </a:r>
                      <a:r>
                        <a:rPr lang="en-US" dirty="0" err="1"/>
                        <a:t>DCRs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https://github.com/KnudsenMorten/AzLogDcrIngestPS#deep-dive-about-azure-data-collection-rules-dcrs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8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Deep-dive about Log Ingestion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https://github.com/KnudsenMorten/AzLogDcrIngestPS#deep-dive-about-log-ingestion-api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28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E84114-24A1-C7D6-37A9-E12577892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273" y="4047762"/>
            <a:ext cx="4879576" cy="1759480"/>
          </a:xfrm>
        </p:spPr>
        <p:txBody>
          <a:bodyPr/>
          <a:lstStyle/>
          <a:p>
            <a:r>
              <a:rPr lang="en-US" dirty="0"/>
              <a:t>More deep-dive information, if people are interested</a:t>
            </a:r>
            <a:br>
              <a:rPr lang="en-US" dirty="0"/>
            </a:br>
            <a:br>
              <a:rPr lang="en-US" dirty="0"/>
            </a:br>
            <a:r>
              <a:rPr lang="en-US" sz="2000" i="1" dirty="0"/>
              <a:t>(not part of main presentation)</a:t>
            </a:r>
          </a:p>
        </p:txBody>
      </p:sp>
      <p:pic>
        <p:nvPicPr>
          <p:cNvPr id="9" name="Picture Placeholder 8" descr="A person writing on a computer&#10;&#10;Description automatically generated with low confidence">
            <a:extLst>
              <a:ext uri="{FF2B5EF4-FFF2-40B4-BE49-F238E27FC236}">
                <a16:creationId xmlns:a16="http://schemas.microsoft.com/office/drawing/2014/main" id="{F002E13B-736C-24FC-0F8E-266109D602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210" r="262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917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9C0E-D690-9F03-E0A4-E08C1B83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9" y="145732"/>
            <a:ext cx="9803756" cy="1325563"/>
          </a:xfrm>
        </p:spPr>
        <p:txBody>
          <a:bodyPr/>
          <a:lstStyle/>
          <a:p>
            <a:r>
              <a:rPr lang="en-US" dirty="0"/>
              <a:t>What is collected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CDB8AB-4582-BA30-BF64-F90A4C434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08" y="1471517"/>
            <a:ext cx="5676582" cy="4262437"/>
          </a:xfrm>
        </p:spPr>
        <p:txBody>
          <a:bodyPr>
            <a:noAutofit/>
          </a:bodyPr>
          <a:lstStyle/>
          <a:p>
            <a:r>
              <a:rPr lang="da-DK" sz="1600" dirty="0">
                <a:latin typeface="-apple-system"/>
              </a:rPr>
              <a:t>Windows Update</a:t>
            </a:r>
          </a:p>
          <a:p>
            <a:pPr lvl="1"/>
            <a:r>
              <a:rPr lang="da-DK" sz="1600" dirty="0">
                <a:latin typeface="-apple-system"/>
              </a:rPr>
              <a:t>last </a:t>
            </a:r>
            <a:r>
              <a:rPr lang="da-DK" sz="1600" dirty="0" err="1">
                <a:latin typeface="-apple-system"/>
              </a:rPr>
              <a:t>result</a:t>
            </a:r>
            <a:r>
              <a:rPr lang="da-DK" sz="1600" dirty="0">
                <a:latin typeface="-apple-system"/>
              </a:rPr>
              <a:t> (</a:t>
            </a:r>
            <a:r>
              <a:rPr lang="da-DK" sz="1600" dirty="0" err="1">
                <a:latin typeface="-apple-system"/>
              </a:rPr>
              <a:t>when</a:t>
            </a:r>
            <a:r>
              <a:rPr lang="da-DK" sz="1600" dirty="0">
                <a:latin typeface="-apple-system"/>
              </a:rPr>
              <a:t>), </a:t>
            </a:r>
            <a:r>
              <a:rPr lang="da-DK" sz="1600" dirty="0" err="1">
                <a:latin typeface="-apple-system"/>
              </a:rPr>
              <a:t>windows</a:t>
            </a:r>
            <a:r>
              <a:rPr lang="da-DK" sz="1600" dirty="0">
                <a:latin typeface="-apple-system"/>
              </a:rPr>
              <a:t> </a:t>
            </a:r>
            <a:r>
              <a:rPr lang="da-DK" sz="1600" dirty="0" err="1">
                <a:latin typeface="-apple-system"/>
              </a:rPr>
              <a:t>update</a:t>
            </a:r>
            <a:r>
              <a:rPr lang="da-DK" sz="1600" dirty="0">
                <a:latin typeface="-apple-system"/>
              </a:rPr>
              <a:t> source information (</a:t>
            </a:r>
            <a:r>
              <a:rPr lang="da-DK" sz="1600" dirty="0" err="1">
                <a:latin typeface="-apple-system"/>
              </a:rPr>
              <a:t>where</a:t>
            </a:r>
            <a:r>
              <a:rPr lang="da-DK" sz="1600" dirty="0">
                <a:latin typeface="-apple-system"/>
              </a:rPr>
              <a:t>), </a:t>
            </a:r>
            <a:r>
              <a:rPr lang="da-DK" sz="1600" dirty="0" err="1">
                <a:latin typeface="-apple-system"/>
              </a:rPr>
              <a:t>pending</a:t>
            </a:r>
            <a:r>
              <a:rPr lang="da-DK" sz="1600" dirty="0">
                <a:latin typeface="-apple-system"/>
              </a:rPr>
              <a:t> </a:t>
            </a:r>
            <a:r>
              <a:rPr lang="da-DK" sz="1600" dirty="0" err="1">
                <a:latin typeface="-apple-system"/>
              </a:rPr>
              <a:t>updates</a:t>
            </a:r>
            <a:r>
              <a:rPr lang="da-DK" sz="1600" dirty="0">
                <a:latin typeface="-apple-system"/>
              </a:rPr>
              <a:t>, last installations (</a:t>
            </a:r>
            <a:r>
              <a:rPr lang="da-DK" sz="1600" dirty="0" err="1">
                <a:latin typeface="-apple-system"/>
              </a:rPr>
              <a:t>what</a:t>
            </a:r>
            <a:r>
              <a:rPr lang="da-DK" sz="1600" dirty="0">
                <a:latin typeface="-apple-system"/>
              </a:rPr>
              <a:t>)</a:t>
            </a:r>
          </a:p>
          <a:p>
            <a:r>
              <a:rPr lang="da-DK" sz="1600" b="0" i="0" dirty="0">
                <a:effectLst/>
                <a:latin typeface="-apple-system"/>
              </a:rPr>
              <a:t>Eventlog</a:t>
            </a:r>
          </a:p>
          <a:p>
            <a:pPr lvl="1"/>
            <a:r>
              <a:rPr lang="da-DK" sz="1600" b="0" i="0" dirty="0">
                <a:effectLst/>
                <a:latin typeface="-apple-system"/>
              </a:rPr>
              <a:t>look for </a:t>
            </a:r>
            <a:r>
              <a:rPr lang="da-DK" sz="1600" b="0" i="0" dirty="0" err="1">
                <a:effectLst/>
                <a:latin typeface="-apple-system"/>
              </a:rPr>
              <a:t>specific</a:t>
            </a:r>
            <a:r>
              <a:rPr lang="da-DK" sz="1600" b="0" i="0" dirty="0">
                <a:effectLst/>
                <a:latin typeface="-apple-system"/>
              </a:rPr>
              <a:t> events </a:t>
            </a:r>
            <a:r>
              <a:rPr lang="da-DK" sz="1600" b="0" i="0" dirty="0" err="1">
                <a:effectLst/>
                <a:latin typeface="-apple-system"/>
              </a:rPr>
              <a:t>including</a:t>
            </a:r>
            <a:r>
              <a:rPr lang="da-DK" sz="1600" b="0" i="0" dirty="0">
                <a:effectLst/>
                <a:latin typeface="-apple-system"/>
              </a:rPr>
              <a:t> </a:t>
            </a:r>
            <a:r>
              <a:rPr lang="da-DK" sz="1600" b="0" i="0" dirty="0" err="1">
                <a:effectLst/>
                <a:latin typeface="-apple-system"/>
              </a:rPr>
              <a:t>logon</a:t>
            </a:r>
            <a:r>
              <a:rPr lang="da-DK" sz="1600" b="0" i="0" dirty="0">
                <a:effectLst/>
                <a:latin typeface="-apple-system"/>
              </a:rPr>
              <a:t> events, </a:t>
            </a:r>
            <a:r>
              <a:rPr lang="da-DK" sz="1600" b="0" i="0" dirty="0" err="1">
                <a:effectLst/>
                <a:latin typeface="-apple-system"/>
              </a:rPr>
              <a:t>blue</a:t>
            </a:r>
            <a:r>
              <a:rPr lang="da-DK" sz="1600" b="0" i="0" dirty="0">
                <a:effectLst/>
                <a:latin typeface="-apple-system"/>
              </a:rPr>
              <a:t> </a:t>
            </a:r>
            <a:r>
              <a:rPr lang="da-DK" sz="1600" b="0" i="0" dirty="0" err="1">
                <a:effectLst/>
                <a:latin typeface="-apple-system"/>
              </a:rPr>
              <a:t>screens</a:t>
            </a:r>
            <a:r>
              <a:rPr lang="da-DK" sz="1600" b="0" i="0" dirty="0">
                <a:effectLst/>
                <a:latin typeface="-apple-system"/>
              </a:rPr>
              <a:t>, etc.</a:t>
            </a:r>
          </a:p>
          <a:p>
            <a:r>
              <a:rPr lang="da-DK" sz="1600" b="0" i="0" dirty="0">
                <a:effectLst/>
                <a:latin typeface="-apple-system"/>
              </a:rPr>
              <a:t>Network adapters - </a:t>
            </a:r>
            <a:r>
              <a:rPr lang="da-DK" sz="1600" b="0" i="0" dirty="0" err="1">
                <a:effectLst/>
                <a:latin typeface="-apple-system"/>
              </a:rPr>
              <a:t>configuration</a:t>
            </a:r>
            <a:r>
              <a:rPr lang="da-DK" sz="1600" b="0" i="0" dirty="0">
                <a:effectLst/>
                <a:latin typeface="-apple-system"/>
              </a:rPr>
              <a:t>, </a:t>
            </a:r>
            <a:r>
              <a:rPr lang="da-DK" sz="1600" b="0" i="0" dirty="0" err="1">
                <a:effectLst/>
                <a:latin typeface="-apple-system"/>
              </a:rPr>
              <a:t>installed</a:t>
            </a:r>
            <a:r>
              <a:rPr lang="da-DK" sz="1600" b="0" i="0" dirty="0">
                <a:effectLst/>
                <a:latin typeface="-apple-system"/>
              </a:rPr>
              <a:t> adapters</a:t>
            </a:r>
          </a:p>
          <a:p>
            <a:r>
              <a:rPr lang="da-DK" sz="1600" b="0" i="0" dirty="0">
                <a:effectLst/>
                <a:latin typeface="-apple-system"/>
              </a:rPr>
              <a:t>IP information for all adapters</a:t>
            </a:r>
          </a:p>
          <a:p>
            <a:r>
              <a:rPr lang="da-DK" sz="1600" b="0" i="0" dirty="0">
                <a:effectLst/>
                <a:latin typeface="-apple-system"/>
              </a:rPr>
              <a:t>Local administrators </a:t>
            </a:r>
            <a:r>
              <a:rPr lang="da-DK" sz="1600" b="0" i="0" dirty="0" err="1">
                <a:effectLst/>
                <a:latin typeface="-apple-system"/>
              </a:rPr>
              <a:t>group</a:t>
            </a:r>
            <a:r>
              <a:rPr lang="da-DK" sz="1600" b="0" i="0" dirty="0">
                <a:effectLst/>
                <a:latin typeface="-apple-system"/>
              </a:rPr>
              <a:t> </a:t>
            </a:r>
            <a:r>
              <a:rPr lang="da-DK" sz="1600" b="0" i="0" dirty="0" err="1">
                <a:effectLst/>
                <a:latin typeface="-apple-system"/>
              </a:rPr>
              <a:t>membership</a:t>
            </a:r>
            <a:endParaRPr lang="da-DK" sz="1600" b="0" i="0" dirty="0">
              <a:effectLst/>
              <a:latin typeface="-apple-system"/>
            </a:endParaRPr>
          </a:p>
          <a:p>
            <a:r>
              <a:rPr lang="da-DK" sz="1600" b="0" i="0" dirty="0">
                <a:effectLst/>
                <a:latin typeface="-apple-system"/>
              </a:rPr>
              <a:t>Windows firewall</a:t>
            </a:r>
          </a:p>
          <a:p>
            <a:pPr lvl="1"/>
            <a:r>
              <a:rPr lang="da-DK" sz="1600" b="0" i="0" dirty="0" err="1">
                <a:effectLst/>
                <a:latin typeface="-apple-system"/>
              </a:rPr>
              <a:t>settings</a:t>
            </a:r>
            <a:r>
              <a:rPr lang="da-DK" sz="1600" b="0" i="0" dirty="0">
                <a:effectLst/>
                <a:latin typeface="-apple-system"/>
              </a:rPr>
              <a:t> for all 3 modes</a:t>
            </a:r>
          </a:p>
          <a:p>
            <a:r>
              <a:rPr lang="da-DK" sz="1600" b="0" i="0" dirty="0">
                <a:effectLst/>
                <a:latin typeface="-apple-system"/>
              </a:rPr>
              <a:t>Group Policy - last </a:t>
            </a:r>
            <a:r>
              <a:rPr lang="da-DK" sz="1600" b="0" i="0" dirty="0" err="1">
                <a:effectLst/>
                <a:latin typeface="-apple-system"/>
              </a:rPr>
              <a:t>refresh</a:t>
            </a:r>
            <a:endParaRPr lang="da-DK" sz="1600" b="0" i="0" dirty="0">
              <a:effectLst/>
              <a:latin typeface="-apple-system"/>
            </a:endParaRPr>
          </a:p>
          <a:p>
            <a:r>
              <a:rPr lang="da-DK" sz="1600" b="0" i="0" dirty="0" err="1">
                <a:effectLst/>
                <a:latin typeface="-apple-system"/>
              </a:rPr>
              <a:t>TPM</a:t>
            </a:r>
            <a:r>
              <a:rPr lang="da-DK" sz="1600" b="0" i="0" dirty="0">
                <a:effectLst/>
                <a:latin typeface="-apple-system"/>
              </a:rPr>
              <a:t> information</a:t>
            </a:r>
          </a:p>
          <a:p>
            <a:pPr lvl="1"/>
            <a:r>
              <a:rPr lang="da-DK" sz="1600" b="0" i="0" dirty="0">
                <a:effectLst/>
                <a:latin typeface="-apple-system"/>
              </a:rPr>
              <a:t>relevant to </a:t>
            </a:r>
            <a:r>
              <a:rPr lang="da-DK" sz="1600" b="0" i="0" dirty="0" err="1">
                <a:effectLst/>
                <a:latin typeface="-apple-system"/>
              </a:rPr>
              <a:t>detect</a:t>
            </a:r>
            <a:r>
              <a:rPr lang="da-DK" sz="1600" b="0" i="0" dirty="0">
                <a:effectLst/>
                <a:latin typeface="-apple-system"/>
              </a:rPr>
              <a:t> </a:t>
            </a:r>
            <a:r>
              <a:rPr lang="da-DK" sz="1600" b="0" i="0" dirty="0" err="1">
                <a:effectLst/>
                <a:latin typeface="-apple-system"/>
              </a:rPr>
              <a:t>machines</a:t>
            </a:r>
            <a:r>
              <a:rPr lang="da-DK" sz="1600" b="0" i="0" dirty="0">
                <a:effectLst/>
                <a:latin typeface="-apple-system"/>
              </a:rPr>
              <a:t> with/</a:t>
            </a:r>
            <a:r>
              <a:rPr lang="da-DK" sz="1600" b="0" i="0" dirty="0" err="1">
                <a:effectLst/>
                <a:latin typeface="-apple-system"/>
              </a:rPr>
              <a:t>without</a:t>
            </a:r>
            <a:r>
              <a:rPr lang="da-DK" sz="1600" b="0" i="0" dirty="0">
                <a:effectLst/>
                <a:latin typeface="-apple-system"/>
              </a:rPr>
              <a:t> </a:t>
            </a:r>
            <a:r>
              <a:rPr lang="da-DK" sz="1600" b="0" i="0" dirty="0" err="1">
                <a:effectLst/>
                <a:latin typeface="-apple-system"/>
              </a:rPr>
              <a:t>TPM</a:t>
            </a:r>
            <a:endParaRPr lang="da-DK" sz="1600" b="0" i="0" dirty="0">
              <a:effectLst/>
              <a:latin typeface="-apple-system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8D631-133B-1EE6-260E-3825A77E2191}"/>
              </a:ext>
            </a:extLst>
          </p:cNvPr>
          <p:cNvSpPr txBox="1">
            <a:spLocks/>
          </p:cNvSpPr>
          <p:nvPr/>
        </p:nvSpPr>
        <p:spPr>
          <a:xfrm>
            <a:off x="266219" y="1471295"/>
            <a:ext cx="5323051" cy="426265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>
                <a:latin typeface="-apple-system"/>
              </a:rPr>
              <a:t>User </a:t>
            </a:r>
            <a:r>
              <a:rPr lang="da-DK" sz="1600" dirty="0" err="1">
                <a:latin typeface="-apple-system"/>
              </a:rPr>
              <a:t>Logged</a:t>
            </a:r>
            <a:r>
              <a:rPr lang="da-DK" sz="1600" dirty="0">
                <a:latin typeface="-apple-system"/>
              </a:rPr>
              <a:t> On to Client</a:t>
            </a:r>
          </a:p>
          <a:p>
            <a:r>
              <a:rPr lang="da-DK" sz="1600" dirty="0">
                <a:latin typeface="-apple-system"/>
              </a:rPr>
              <a:t>Computer information</a:t>
            </a:r>
          </a:p>
          <a:p>
            <a:pPr lvl="1"/>
            <a:r>
              <a:rPr lang="da-DK" sz="1600" dirty="0">
                <a:latin typeface="-apple-system"/>
              </a:rPr>
              <a:t>bios, processor, hardware info, Windows OS info, OS information, last restart</a:t>
            </a:r>
          </a:p>
          <a:p>
            <a:r>
              <a:rPr lang="da-DK" sz="1600" dirty="0" err="1">
                <a:latin typeface="-apple-system"/>
              </a:rPr>
              <a:t>Installed</a:t>
            </a:r>
            <a:r>
              <a:rPr lang="da-DK" sz="1600" dirty="0">
                <a:latin typeface="-apple-system"/>
              </a:rPr>
              <a:t> </a:t>
            </a:r>
            <a:r>
              <a:rPr lang="da-DK" sz="1600" dirty="0" err="1">
                <a:latin typeface="-apple-system"/>
              </a:rPr>
              <a:t>applications</a:t>
            </a:r>
            <a:endParaRPr lang="da-DK" sz="1600" dirty="0">
              <a:latin typeface="-apple-system"/>
            </a:endParaRPr>
          </a:p>
          <a:p>
            <a:pPr lvl="1"/>
            <a:r>
              <a:rPr lang="da-DK" sz="1600" dirty="0" err="1">
                <a:latin typeface="-apple-system"/>
              </a:rPr>
              <a:t>both</a:t>
            </a:r>
            <a:r>
              <a:rPr lang="da-DK" sz="1600" dirty="0">
                <a:latin typeface="-apple-system"/>
              </a:rPr>
              <a:t> </a:t>
            </a:r>
            <a:r>
              <a:rPr lang="da-DK" sz="1600" dirty="0" err="1">
                <a:latin typeface="-apple-system"/>
              </a:rPr>
              <a:t>using</a:t>
            </a:r>
            <a:r>
              <a:rPr lang="da-DK" sz="1600" dirty="0">
                <a:latin typeface="-apple-system"/>
              </a:rPr>
              <a:t> WMI and </a:t>
            </a:r>
            <a:r>
              <a:rPr lang="da-DK" sz="1600" dirty="0" err="1">
                <a:latin typeface="-apple-system"/>
              </a:rPr>
              <a:t>registry</a:t>
            </a:r>
            <a:endParaRPr lang="da-DK" sz="1600" dirty="0">
              <a:latin typeface="-apple-system"/>
            </a:endParaRPr>
          </a:p>
          <a:p>
            <a:r>
              <a:rPr lang="da-DK" sz="1600" dirty="0">
                <a:latin typeface="-apple-system"/>
              </a:rPr>
              <a:t>Antivirus Security Center from Windows</a:t>
            </a:r>
          </a:p>
          <a:p>
            <a:pPr lvl="1"/>
            <a:r>
              <a:rPr lang="da-DK" sz="1600" dirty="0">
                <a:latin typeface="-apple-system"/>
              </a:rPr>
              <a:t>default antivirus, </a:t>
            </a:r>
            <a:r>
              <a:rPr lang="da-DK" sz="1600" dirty="0" err="1">
                <a:latin typeface="-apple-system"/>
              </a:rPr>
              <a:t>state</a:t>
            </a:r>
            <a:r>
              <a:rPr lang="da-DK" sz="1600" dirty="0">
                <a:latin typeface="-apple-system"/>
              </a:rPr>
              <a:t>, </a:t>
            </a:r>
            <a:r>
              <a:rPr lang="da-DK" sz="1600" dirty="0" err="1">
                <a:latin typeface="-apple-system"/>
              </a:rPr>
              <a:t>configuration</a:t>
            </a:r>
            <a:endParaRPr lang="da-DK" sz="1600" dirty="0">
              <a:latin typeface="-apple-system"/>
            </a:endParaRPr>
          </a:p>
          <a:p>
            <a:r>
              <a:rPr lang="da-DK" sz="1600" dirty="0">
                <a:latin typeface="-apple-system"/>
              </a:rPr>
              <a:t>Microsoft Defender Antivirus</a:t>
            </a:r>
          </a:p>
          <a:p>
            <a:pPr lvl="1"/>
            <a:r>
              <a:rPr lang="da-DK" sz="1600" dirty="0">
                <a:latin typeface="-apple-system"/>
              </a:rPr>
              <a:t>all </a:t>
            </a:r>
            <a:r>
              <a:rPr lang="da-DK" sz="1600" dirty="0" err="1">
                <a:latin typeface="-apple-system"/>
              </a:rPr>
              <a:t>settings</a:t>
            </a:r>
            <a:r>
              <a:rPr lang="da-DK" sz="1600" dirty="0">
                <a:latin typeface="-apple-system"/>
              </a:rPr>
              <a:t> </a:t>
            </a:r>
            <a:r>
              <a:rPr lang="da-DK" sz="1600" dirty="0" err="1">
                <a:latin typeface="-apple-system"/>
              </a:rPr>
              <a:t>including</a:t>
            </a:r>
            <a:r>
              <a:rPr lang="da-DK" sz="1600" dirty="0">
                <a:latin typeface="-apple-system"/>
              </a:rPr>
              <a:t> ASR, </a:t>
            </a:r>
            <a:r>
              <a:rPr lang="da-DK" sz="1600" dirty="0" err="1">
                <a:latin typeface="-apple-system"/>
              </a:rPr>
              <a:t>exclusions</a:t>
            </a:r>
            <a:r>
              <a:rPr lang="da-DK" sz="1600" dirty="0">
                <a:latin typeface="-apple-system"/>
              </a:rPr>
              <a:t>, realtime </a:t>
            </a:r>
            <a:r>
              <a:rPr lang="da-DK" sz="1600" dirty="0" err="1">
                <a:latin typeface="-apple-system"/>
              </a:rPr>
              <a:t>protection</a:t>
            </a:r>
            <a:r>
              <a:rPr lang="da-DK" sz="1600" dirty="0">
                <a:latin typeface="-apple-system"/>
              </a:rPr>
              <a:t>, etc</a:t>
            </a:r>
          </a:p>
          <a:p>
            <a:r>
              <a:rPr lang="da-DK" sz="1600" dirty="0">
                <a:latin typeface="-apple-system"/>
              </a:rPr>
              <a:t>Office - version, </a:t>
            </a:r>
            <a:r>
              <a:rPr lang="da-DK" sz="1600" dirty="0" err="1">
                <a:latin typeface="-apple-system"/>
              </a:rPr>
              <a:t>update</a:t>
            </a:r>
            <a:r>
              <a:rPr lang="da-DK" sz="1600" dirty="0">
                <a:latin typeface="-apple-system"/>
              </a:rPr>
              <a:t> </a:t>
            </a:r>
            <a:r>
              <a:rPr lang="da-DK" sz="1600" dirty="0" err="1">
                <a:latin typeface="-apple-system"/>
              </a:rPr>
              <a:t>channel</a:t>
            </a:r>
            <a:r>
              <a:rPr lang="da-DK" sz="1600" dirty="0">
                <a:latin typeface="-apple-system"/>
              </a:rPr>
              <a:t> </a:t>
            </a:r>
            <a:r>
              <a:rPr lang="da-DK" sz="1600" dirty="0" err="1">
                <a:latin typeface="-apple-system"/>
              </a:rPr>
              <a:t>config</a:t>
            </a:r>
            <a:r>
              <a:rPr lang="da-DK" sz="1600" dirty="0">
                <a:latin typeface="-apple-system"/>
              </a:rPr>
              <a:t>, </a:t>
            </a:r>
            <a:r>
              <a:rPr lang="da-DK" sz="1600" dirty="0" err="1">
                <a:latin typeface="-apple-system"/>
              </a:rPr>
              <a:t>SKUs</a:t>
            </a:r>
            <a:endParaRPr lang="da-DK" sz="1600" dirty="0">
              <a:latin typeface="-apple-system"/>
            </a:endParaRPr>
          </a:p>
          <a:p>
            <a:r>
              <a:rPr lang="da-DK" sz="1600" dirty="0">
                <a:latin typeface="-apple-system"/>
              </a:rPr>
              <a:t>VPN </a:t>
            </a:r>
            <a:r>
              <a:rPr lang="da-DK" sz="1600" dirty="0" err="1">
                <a:latin typeface="-apple-system"/>
              </a:rPr>
              <a:t>client</a:t>
            </a:r>
            <a:r>
              <a:rPr lang="da-DK" sz="1600" dirty="0">
                <a:latin typeface="-apple-system"/>
              </a:rPr>
              <a:t> - version, product</a:t>
            </a:r>
          </a:p>
          <a:p>
            <a:r>
              <a:rPr lang="da-DK" sz="1600" dirty="0">
                <a:latin typeface="-apple-system"/>
              </a:rPr>
              <a:t>LAPS – version</a:t>
            </a:r>
          </a:p>
          <a:p>
            <a:r>
              <a:rPr lang="da-DK" sz="1600" dirty="0">
                <a:latin typeface="-apple-system"/>
              </a:rPr>
              <a:t>Admin By </a:t>
            </a:r>
            <a:r>
              <a:rPr lang="da-DK" sz="1600" dirty="0" err="1">
                <a:latin typeface="-apple-system"/>
              </a:rPr>
              <a:t>Request</a:t>
            </a:r>
            <a:r>
              <a:rPr lang="da-DK" sz="1600" dirty="0">
                <a:latin typeface="-apple-system"/>
              </a:rPr>
              <a:t> (</a:t>
            </a:r>
            <a:r>
              <a:rPr lang="da-DK" sz="1600" dirty="0" err="1">
                <a:latin typeface="-apple-system"/>
              </a:rPr>
              <a:t>3rd</a:t>
            </a:r>
            <a:r>
              <a:rPr lang="da-DK" sz="1600" dirty="0">
                <a:latin typeface="-apple-system"/>
              </a:rPr>
              <a:t> party) – version</a:t>
            </a:r>
          </a:p>
          <a:p>
            <a:r>
              <a:rPr lang="da-DK" sz="1600" dirty="0">
                <a:latin typeface="-apple-system"/>
              </a:rPr>
              <a:t>Bitlocker - </a:t>
            </a:r>
            <a:r>
              <a:rPr lang="da-DK" sz="1600" dirty="0" err="1">
                <a:latin typeface="-apple-system"/>
              </a:rPr>
              <a:t>configuration</a:t>
            </a:r>
            <a:endParaRPr lang="da-DK" sz="1600" dirty="0">
              <a:latin typeface="-apple-system"/>
            </a:endParaRPr>
          </a:p>
          <a:p>
            <a:endParaRPr lang="da-DK" sz="1600" dirty="0">
              <a:latin typeface="-apple-system"/>
            </a:endParaRPr>
          </a:p>
          <a:p>
            <a:endParaRPr lang="da-DK" sz="1600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002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93629-1D13-2D0E-49DA-6A2DF9D5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99" y="182127"/>
            <a:ext cx="6786091" cy="5299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EF5EF-8359-9BEE-7F01-6FE5451F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96" y="182127"/>
            <a:ext cx="4813375" cy="656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954394-1062-A9FE-CD6E-35E49E5C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6" y="170728"/>
            <a:ext cx="11711036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Showcase: Good Security demands </a:t>
            </a:r>
            <a:r>
              <a:rPr lang="en-US" sz="3600" i="1" u="sng" dirty="0"/>
              <a:t>to be</a:t>
            </a:r>
            <a:r>
              <a:rPr lang="en-US" sz="3600" i="1" dirty="0"/>
              <a:t> and </a:t>
            </a:r>
            <a:r>
              <a:rPr lang="en-US" sz="3600" i="1" u="sng" dirty="0"/>
              <a:t>stay</a:t>
            </a:r>
            <a:r>
              <a:rPr lang="en-US" sz="3600" i="1" dirty="0"/>
              <a:t> in control with the fundamentals !</a:t>
            </a:r>
            <a:endParaRPr lang="en-US" i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C8DC0DB-156C-9E27-6972-E768466902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412467"/>
              </p:ext>
            </p:extLst>
          </p:nvPr>
        </p:nvGraphicFramePr>
        <p:xfrm>
          <a:off x="196946" y="1406237"/>
          <a:ext cx="8406852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968E69-F8E9-4A5E-7D11-E29163275068}"/>
              </a:ext>
            </a:extLst>
          </p:cNvPr>
          <p:cNvSpPr/>
          <p:nvPr/>
        </p:nvSpPr>
        <p:spPr>
          <a:xfrm>
            <a:off x="8833366" y="1552277"/>
            <a:ext cx="3287472" cy="4660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Technologies: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err="1"/>
              <a:t>ClientInspector</a:t>
            </a:r>
            <a:endParaRPr lang="en-US" sz="1600" dirty="0"/>
          </a:p>
          <a:p>
            <a:pPr algn="ctr"/>
            <a:r>
              <a:rPr lang="en-US" sz="1600" dirty="0"/>
              <a:t> (REST API endpoint)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err="1"/>
              <a:t>AzLogDcrIngestPs</a:t>
            </a:r>
            <a:r>
              <a:rPr lang="en-US" sz="1600" dirty="0"/>
              <a:t> PS module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Azure Log Ingestion Pipeline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Azure Data Collection Rules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Azure Data Collection Endpoints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Azure Workbooks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Azure Dashboards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Microsoft Sentinel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0D00D3D-5053-9DA9-791D-3FA7646EB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1451" y="1640753"/>
            <a:ext cx="1558569" cy="14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D3D9F-F5DA-03F1-B5BB-6630AD79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8" y="699228"/>
            <a:ext cx="8642932" cy="1803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1C160-EF35-400F-67BD-84BEECFC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155" y="3204535"/>
            <a:ext cx="5276190" cy="334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03BDC-7383-9D3D-D9AB-5A2AFD8C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05" y="3703320"/>
            <a:ext cx="6093201" cy="15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ADD11-2B62-7E9B-B837-5F4782F8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38" y="142009"/>
            <a:ext cx="9370619" cy="6573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1617A-F3FB-6837-FCDD-28A2EDFB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3" y="547255"/>
            <a:ext cx="2328993" cy="5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4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8DF50B-273E-DF33-4CE5-62989844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89" y="73839"/>
            <a:ext cx="4627419" cy="6710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A098D-0CC3-1211-9F0F-5756A1C6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37" y="76200"/>
            <a:ext cx="5466861" cy="67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4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F98F-0AB6-F321-4CA8-EC0E4C98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Intune deployment (&lt;200 </a:t>
            </a:r>
            <a:r>
              <a:rPr lang="en-US" dirty="0" err="1"/>
              <a:t>Kb</a:t>
            </a:r>
            <a:r>
              <a:rPr lang="en-US" dirty="0"/>
              <a:t> in size)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FDDB4-4BEC-BE6F-B2D8-CAD97D4E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703759"/>
            <a:ext cx="10888980" cy="34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6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F98F-0AB6-F321-4CA8-EC0E4C98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Intune deployment &gt;200 </a:t>
            </a:r>
            <a:r>
              <a:rPr lang="en-US" dirty="0" err="1"/>
              <a:t>Kb</a:t>
            </a:r>
            <a:r>
              <a:rPr lang="en-US" dirty="0"/>
              <a:t> size, split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6542-8264-C210-67FA-1EBAAE38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12" y="1917506"/>
            <a:ext cx="10069975" cy="4845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3EBDF-FC64-A095-5A1F-930B2682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114" y="251715"/>
            <a:ext cx="2266667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49310D8-DEB7-530F-EE4E-E71B12FA8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265" y="266627"/>
            <a:ext cx="8213068" cy="63247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CC0F9-0A64-796B-1B95-0EAFF5A8B1B9}"/>
              </a:ext>
            </a:extLst>
          </p:cNvPr>
          <p:cNvSpPr txBox="1"/>
          <p:nvPr/>
        </p:nvSpPr>
        <p:spPr>
          <a:xfrm>
            <a:off x="467334" y="2947644"/>
            <a:ext cx="261475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Networking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Client endpoint (REST </a:t>
            </a:r>
            <a:r>
              <a:rPr lang="en-US" dirty="0" err="1">
                <a:solidFill>
                  <a:schemeClr val="bg1"/>
                </a:solidFill>
              </a:rPr>
              <a:t>api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sends data to </a:t>
            </a:r>
            <a:r>
              <a:rPr lang="en-US" dirty="0" err="1">
                <a:solidFill>
                  <a:schemeClr val="bg1"/>
                </a:solidFill>
              </a:rPr>
              <a:t>DCE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3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54E9C-E888-0103-0D8D-FD83E80E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99" y="39495"/>
            <a:ext cx="9672601" cy="6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4CBE-C0F1-E485-E423-D1DB7D33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using AMA &amp; DCR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733D715-7F60-329D-D877-01716A9E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96" y="1690688"/>
            <a:ext cx="11300008" cy="43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3FE6-F1EB-652C-4D84-7C86DE9F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using Log ingestion API, DCR &amp; </a:t>
            </a:r>
            <a:r>
              <a:rPr lang="en-US" dirty="0" err="1"/>
              <a:t>DCE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9D95B3-9BD4-94B3-4442-58962A21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09" y="1609471"/>
            <a:ext cx="11157035" cy="44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0CEE-66D2-F9FB-374E-BA911395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Transformation DCR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4503CCC-624F-3AAB-661D-C07ECF43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25" y="1839879"/>
            <a:ext cx="11386750" cy="44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A626-8E1A-AD60-0A50-35174A66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82" y="132572"/>
            <a:ext cx="9803756" cy="1325563"/>
          </a:xfrm>
        </p:spPr>
        <p:txBody>
          <a:bodyPr/>
          <a:lstStyle/>
          <a:p>
            <a:r>
              <a:rPr lang="en-US" dirty="0"/>
              <a:t>Legacy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93755-FC00-839D-D226-E6E108B9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50" y="1341562"/>
            <a:ext cx="11088299" cy="53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9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BACB34-DA58-F0F7-A714-5BD25DA9F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47630"/>
              </p:ext>
            </p:extLst>
          </p:nvPr>
        </p:nvGraphicFramePr>
        <p:xfrm>
          <a:off x="118108" y="91440"/>
          <a:ext cx="11929112" cy="6717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3111">
                  <a:extLst>
                    <a:ext uri="{9D8B030D-6E8A-4147-A177-3AD203B41FA5}">
                      <a16:colId xmlns:a16="http://schemas.microsoft.com/office/drawing/2014/main" val="2276649188"/>
                    </a:ext>
                  </a:extLst>
                </a:gridCol>
                <a:gridCol w="4288492">
                  <a:extLst>
                    <a:ext uri="{9D8B030D-6E8A-4147-A177-3AD203B41FA5}">
                      <a16:colId xmlns:a16="http://schemas.microsoft.com/office/drawing/2014/main" val="85261987"/>
                    </a:ext>
                  </a:extLst>
                </a:gridCol>
                <a:gridCol w="1368060">
                  <a:extLst>
                    <a:ext uri="{9D8B030D-6E8A-4147-A177-3AD203B41FA5}">
                      <a16:colId xmlns:a16="http://schemas.microsoft.com/office/drawing/2014/main" val="1675368379"/>
                    </a:ext>
                  </a:extLst>
                </a:gridCol>
                <a:gridCol w="2159449">
                  <a:extLst>
                    <a:ext uri="{9D8B030D-6E8A-4147-A177-3AD203B41FA5}">
                      <a16:colId xmlns:a16="http://schemas.microsoft.com/office/drawing/2014/main" val="4205152896"/>
                    </a:ext>
                  </a:extLst>
                </a:gridCol>
              </a:tblGrid>
              <a:tr h="488401">
                <a:tc>
                  <a:txBody>
                    <a:bodyPr/>
                    <a:lstStyle/>
                    <a:p>
                      <a:r>
                        <a:rPr lang="en-US" sz="1200" dirty="0"/>
                        <a:t>Collection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Technologies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Resource 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Target (today)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6945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 dirty="0"/>
                        <a:t>Performance</a:t>
                      </a:r>
                    </a:p>
                    <a:p>
                      <a:r>
                        <a:rPr lang="en-US" sz="1200" dirty="0"/>
                        <a:t>Eventlog</a:t>
                      </a:r>
                    </a:p>
                    <a:p>
                      <a:r>
                        <a:rPr lang="en-US" sz="1200" dirty="0"/>
                        <a:t>Syslog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AMA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Required</a:t>
                      </a:r>
                    </a:p>
                    <a:p>
                      <a:r>
                        <a:rPr lang="en-US" sz="1200" dirty="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16548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 dirty="0"/>
                        <a:t>Text logs</a:t>
                      </a:r>
                    </a:p>
                    <a:p>
                      <a:r>
                        <a:rPr lang="en-US" sz="1200" dirty="0"/>
                        <a:t>IIS logs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Windows Firewall logs (preview)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AMA / DCR / </a:t>
                      </a:r>
                      <a:r>
                        <a:rPr lang="en-US" sz="1200" dirty="0" err="1"/>
                        <a:t>DCE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Custom Log table (LogAnalytics)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80437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 dirty="0"/>
                        <a:t>SNMP traps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Linux with SNMP trap receiver  -and-</a:t>
                      </a:r>
                    </a:p>
                    <a:p>
                      <a:r>
                        <a:rPr lang="en-US" sz="1200" dirty="0"/>
                        <a:t>AMA (syslog file) / DCR - or -</a:t>
                      </a:r>
                    </a:p>
                    <a:p>
                      <a:r>
                        <a:rPr lang="en-US" sz="1200" dirty="0"/>
                        <a:t>AMA (syslog stream)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???? (LogAnalytics)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05851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 dirty="0"/>
                        <a:t>Change Tracking (legacy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Change Tracking extension (</a:t>
                      </a:r>
                      <a:r>
                        <a:rPr lang="en-US" sz="1200" dirty="0" err="1"/>
                        <a:t>FIM</a:t>
                      </a:r>
                      <a:r>
                        <a:rPr lang="en-US" sz="1200" dirty="0"/>
                        <a:t>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Standard table (LogAnalytics)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231368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r>
                        <a:rPr lang="en-US" sz="1200" dirty="0"/>
                        <a:t>Custom logs (Log Ingest API)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DCR / </a:t>
                      </a:r>
                      <a:r>
                        <a:rPr lang="en-US" sz="1200" dirty="0" err="1"/>
                        <a:t>DCE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 Log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44576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Standard logs (Log Ingest API)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DCR / </a:t>
                      </a:r>
                      <a:r>
                        <a:rPr lang="en-US" sz="1200" dirty="0" err="1"/>
                        <a:t>DCE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705326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 dirty="0"/>
                        <a:t>Standard/Platform Metrics/Telemetry (Azure </a:t>
                      </a:r>
                      <a:r>
                        <a:rPr lang="en-US" sz="1200" dirty="0" err="1"/>
                        <a:t>Paas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DCR (built-in, non-manageable, hidden)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Monitor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652604"/>
                  </a:ext>
                </a:extLst>
              </a:tr>
              <a:tr h="1091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Custom Metrics/Telemetry (custom app)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AMA / DCR  -or –</a:t>
                      </a:r>
                    </a:p>
                    <a:p>
                      <a:r>
                        <a:rPr lang="en-US" sz="1200" dirty="0"/>
                        <a:t>Azure Diagnostics extension -or-</a:t>
                      </a:r>
                    </a:p>
                    <a:p>
                      <a:r>
                        <a:rPr lang="en-US" sz="1200" dirty="0"/>
                        <a:t>Azure Monitor REST API  -or-</a:t>
                      </a:r>
                    </a:p>
                    <a:p>
                      <a:r>
                        <a:rPr lang="en-US" sz="1200" dirty="0"/>
                        <a:t>Linux: </a:t>
                      </a:r>
                      <a:r>
                        <a:rPr lang="en-US" sz="1200" dirty="0" err="1"/>
                        <a:t>InfluxData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Telegraf</a:t>
                      </a:r>
                      <a:r>
                        <a:rPr lang="en-US" sz="1200" dirty="0"/>
                        <a:t> agent (Linux) +</a:t>
                      </a:r>
                    </a:p>
                    <a:p>
                      <a:r>
                        <a:rPr lang="en-US" sz="1200" dirty="0"/>
                        <a:t>Azure Monitor output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Azure Monitor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31137"/>
                  </a:ext>
                </a:extLst>
              </a:tr>
              <a:tr h="890613">
                <a:tc>
                  <a:txBody>
                    <a:bodyPr/>
                    <a:lstStyle/>
                    <a:p>
                      <a:r>
                        <a:rPr lang="en-US" sz="1200" dirty="0"/>
                        <a:t>Platform Logs (diagnostics per resource)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/>
                        <a:t>AllMetrics</a:t>
                      </a:r>
                      <a:r>
                        <a:rPr lang="en-US" sz="1200" dirty="0"/>
                        <a:t> (don’t send to LA – you already have data via Azure Monitor Metrics)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Resource logs (</a:t>
                      </a:r>
                      <a:r>
                        <a:rPr lang="en-US" sz="1200" dirty="0" err="1"/>
                        <a:t>alllogs</a:t>
                      </a:r>
                      <a:r>
                        <a:rPr lang="en-US" sz="1200" dirty="0"/>
                        <a:t>, audit)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Policy (Diagnostics)</a:t>
                      </a:r>
                    </a:p>
                    <a:p>
                      <a:r>
                        <a:rPr lang="en-US" sz="1200" dirty="0"/>
                        <a:t>DCR (built-in, non-manageable, hidden)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Required (Policy)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58547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logs (audit per subscription)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Azure Policy (Diagnostics)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DCR (built-in, non-manageable, hidden)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31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BACB34-DA58-F0F7-A714-5BD25DA9F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297871"/>
              </p:ext>
            </p:extLst>
          </p:nvPr>
        </p:nvGraphicFramePr>
        <p:xfrm>
          <a:off x="118108" y="91440"/>
          <a:ext cx="11791952" cy="6547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8072">
                  <a:extLst>
                    <a:ext uri="{9D8B030D-6E8A-4147-A177-3AD203B41FA5}">
                      <a16:colId xmlns:a16="http://schemas.microsoft.com/office/drawing/2014/main" val="2276649188"/>
                    </a:ext>
                  </a:extLst>
                </a:gridCol>
                <a:gridCol w="2948940">
                  <a:extLst>
                    <a:ext uri="{9D8B030D-6E8A-4147-A177-3AD203B41FA5}">
                      <a16:colId xmlns:a16="http://schemas.microsoft.com/office/drawing/2014/main" val="85261987"/>
                    </a:ext>
                  </a:extLst>
                </a:gridCol>
                <a:gridCol w="5234940">
                  <a:extLst>
                    <a:ext uri="{9D8B030D-6E8A-4147-A177-3AD203B41FA5}">
                      <a16:colId xmlns:a16="http://schemas.microsoft.com/office/drawing/2014/main" val="1675368379"/>
                    </a:ext>
                  </a:extLst>
                </a:gridCol>
              </a:tblGrid>
              <a:tr h="488401">
                <a:tc>
                  <a:txBody>
                    <a:bodyPr/>
                    <a:lstStyle/>
                    <a:p>
                      <a:r>
                        <a:rPr lang="en-US" sz="1200" dirty="0"/>
                        <a:t>Collection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Technologies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6945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 dirty="0"/>
                        <a:t>Performance</a:t>
                      </a:r>
                    </a:p>
                    <a:p>
                      <a:r>
                        <a:rPr lang="en-US" sz="1200" dirty="0"/>
                        <a:t>Eventlog</a:t>
                      </a:r>
                    </a:p>
                    <a:p>
                      <a:r>
                        <a:rPr lang="en-US" sz="1200" dirty="0"/>
                        <a:t>Syslog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AMA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AMA -&gt; DCR Ingestion Pipeline (backend)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16548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 dirty="0"/>
                        <a:t>Text logs</a:t>
                      </a:r>
                    </a:p>
                    <a:p>
                      <a:r>
                        <a:rPr lang="en-US" sz="1200" dirty="0"/>
                        <a:t>IIS logs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Windows Firewall logs (preview)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AMA / DCR / </a:t>
                      </a:r>
                      <a:r>
                        <a:rPr lang="en-US" sz="1200" dirty="0" err="1"/>
                        <a:t>DCE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AMA -&gt; </a:t>
                      </a:r>
                      <a:r>
                        <a:rPr lang="en-US" sz="1200" dirty="0" err="1"/>
                        <a:t>DCE</a:t>
                      </a:r>
                      <a:r>
                        <a:rPr lang="en-US" sz="1200" dirty="0"/>
                        <a:t> -&gt; DCR Ingestion Pipeline (backend)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80437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 dirty="0"/>
                        <a:t>SNMP traps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Linux with SNMP trap receiver  -and-</a:t>
                      </a:r>
                    </a:p>
                    <a:p>
                      <a:r>
                        <a:rPr lang="en-US" sz="1200" dirty="0"/>
                        <a:t>AMA (syslog file) / DCR - or -</a:t>
                      </a:r>
                    </a:p>
                    <a:p>
                      <a:r>
                        <a:rPr lang="en-US" sz="1200" dirty="0"/>
                        <a:t>AMA (syslog stream)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AMA-&gt; DCR Ingestion Pipeline (backend)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05851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 dirty="0"/>
                        <a:t>Change Tracking (legacy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Change Tracking extension (</a:t>
                      </a:r>
                      <a:r>
                        <a:rPr lang="en-US" sz="1200" dirty="0" err="1"/>
                        <a:t>FIM</a:t>
                      </a:r>
                      <a:r>
                        <a:rPr lang="en-US" sz="1200" dirty="0"/>
                        <a:t>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FIM</a:t>
                      </a:r>
                      <a:r>
                        <a:rPr lang="en-US" sz="1200" dirty="0"/>
                        <a:t> -&gt; DCR Ingestion Pipeline (backend)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231368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r>
                        <a:rPr lang="en-US" sz="1200" dirty="0"/>
                        <a:t>Custom logs (Log Ingest API)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DCR / </a:t>
                      </a:r>
                      <a:r>
                        <a:rPr lang="en-US" sz="1200" dirty="0" err="1"/>
                        <a:t>DCE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REST EndPoint -&gt; </a:t>
                      </a:r>
                      <a:r>
                        <a:rPr lang="en-US" sz="1200" dirty="0" err="1"/>
                        <a:t>DCE</a:t>
                      </a:r>
                      <a:r>
                        <a:rPr lang="en-US" sz="1200" dirty="0"/>
                        <a:t> -&gt; DCR Ingestion Pipeline (backend)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44576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Standard logs (Log Ingest API)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DCR / </a:t>
                      </a:r>
                      <a:r>
                        <a:rPr lang="en-US" sz="1200" dirty="0" err="1"/>
                        <a:t>DCE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REST EndPoint -&gt; </a:t>
                      </a:r>
                      <a:r>
                        <a:rPr lang="en-US" sz="1200" dirty="0" err="1"/>
                        <a:t>DCE</a:t>
                      </a:r>
                      <a:r>
                        <a:rPr lang="en-US" sz="1200" dirty="0"/>
                        <a:t> -&gt; DCR Ingestion Pipeline (backend)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705326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 dirty="0"/>
                        <a:t>Platform (Standard) Metrics/Telemetry (Azure </a:t>
                      </a:r>
                      <a:r>
                        <a:rPr lang="en-US" sz="1200" dirty="0" err="1"/>
                        <a:t>Paas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DCR (built-in, non-manageable)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Resource -&gt; DCR Ingestion Pipeline (backend) -&gt; Azure Monitor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652604"/>
                  </a:ext>
                </a:extLst>
              </a:tr>
              <a:tr h="1091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Custom Metrics/Telemetry (custom app)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AMA / DCR  -or –</a:t>
                      </a:r>
                    </a:p>
                    <a:p>
                      <a:r>
                        <a:rPr lang="en-US" sz="1200" dirty="0"/>
                        <a:t>Azure Diagnostics extension -or-</a:t>
                      </a:r>
                    </a:p>
                    <a:p>
                      <a:r>
                        <a:rPr lang="en-US" sz="1200" dirty="0"/>
                        <a:t>Azure Monitor REST API  -or-</a:t>
                      </a:r>
                    </a:p>
                    <a:p>
                      <a:r>
                        <a:rPr lang="en-US" sz="1200" dirty="0"/>
                        <a:t>Linux: </a:t>
                      </a:r>
                      <a:r>
                        <a:rPr lang="en-US" sz="1200" dirty="0" err="1"/>
                        <a:t>InfluxData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Telegraf</a:t>
                      </a:r>
                      <a:r>
                        <a:rPr lang="en-US" sz="1200" dirty="0"/>
                        <a:t> agent (Linux) +</a:t>
                      </a:r>
                    </a:p>
                    <a:p>
                      <a:r>
                        <a:rPr lang="en-US" sz="1200" dirty="0"/>
                        <a:t>Azure Monitor output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AMA -&gt; DCR Ingestion Pipeline (backend)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AzDiag</a:t>
                      </a:r>
                      <a:r>
                        <a:rPr lang="en-US" sz="1200" dirty="0"/>
                        <a:t> Ext -&gt;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LA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REST EndPoint -&gt; </a:t>
                      </a:r>
                      <a:r>
                        <a:rPr lang="en-US" sz="1200" dirty="0" err="1"/>
                        <a:t>DCE</a:t>
                      </a:r>
                      <a:r>
                        <a:rPr lang="en-US" sz="1200" dirty="0"/>
                        <a:t> -&gt; DCR Ingestion Pipeline (backend) 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InfuxData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Telegraf</a:t>
                      </a:r>
                      <a:r>
                        <a:rPr lang="en-US" sz="1200" dirty="0"/>
                        <a:t> -&gt; Azure Monitor output plugin -&gt;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31137"/>
                  </a:ext>
                </a:extLst>
              </a:tr>
              <a:tr h="890613">
                <a:tc>
                  <a:txBody>
                    <a:bodyPr/>
                    <a:lstStyle/>
                    <a:p>
                      <a:r>
                        <a:rPr lang="en-US" sz="1200" dirty="0"/>
                        <a:t>Platform Logs (diagnostics per resource)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/>
                        <a:t>AllMetrics</a:t>
                      </a:r>
                      <a:endParaRPr lang="en-US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Resource logs (</a:t>
                      </a:r>
                      <a:r>
                        <a:rPr lang="en-US" sz="1200" dirty="0" err="1"/>
                        <a:t>alllogs</a:t>
                      </a:r>
                      <a:r>
                        <a:rPr lang="en-US" sz="1200" dirty="0"/>
                        <a:t>, audit)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Policy (Diagnostics)</a:t>
                      </a:r>
                    </a:p>
                    <a:p>
                      <a:r>
                        <a:rPr lang="en-US" sz="1200" dirty="0"/>
                        <a:t>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Azure Resource -&gt; DCR -&gt;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58547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logs (audit per subscription)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Azure Policy (Diagnostics)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Azure Resource -&gt; DCR -&gt;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1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283D-7350-6BD8-485D-3B979366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122" y="220746"/>
            <a:ext cx="9803756" cy="8059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Server inventory of 114 servers in 2-3 min</a:t>
            </a:r>
            <a:br>
              <a:rPr lang="en-US" dirty="0"/>
            </a:br>
            <a:r>
              <a:rPr lang="en-US" sz="2700" dirty="0"/>
              <a:t>- using Azure Custom Extension</a:t>
            </a:r>
          </a:p>
        </p:txBody>
      </p:sp>
      <p:pic>
        <p:nvPicPr>
          <p:cNvPr id="4" name="Online Media 3" title="ServerInspectorV2 - running inventory of 114 servers within 2 min">
            <a:hlinkClick r:id="" action="ppaction://media"/>
            <a:extLst>
              <a:ext uri="{FF2B5EF4-FFF2-40B4-BE49-F238E27FC236}">
                <a16:creationId xmlns:a16="http://schemas.microsoft.com/office/drawing/2014/main" id="{653A0A12-1BBE-F8B1-AC40-09FFED823B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68889" y="1179094"/>
            <a:ext cx="10028989" cy="566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9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9ED682-8AAC-6C7B-4C25-6EA30D98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6" y="55570"/>
            <a:ext cx="7942271" cy="1697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833FC-C0F7-51E9-DA61-5AC9D244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2994569"/>
            <a:ext cx="8686800" cy="182841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11B06-28D9-D1C2-0791-C6245E0A7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406" y="4237986"/>
            <a:ext cx="7834462" cy="24747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C2ECAE-0D38-7F97-5894-2AD5DBF09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447" y="1448294"/>
            <a:ext cx="8541907" cy="183696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85C8D7-7696-7A3F-3557-85EAC8998543}"/>
              </a:ext>
            </a:extLst>
          </p:cNvPr>
          <p:cNvSpPr txBox="1"/>
          <p:nvPr/>
        </p:nvSpPr>
        <p:spPr>
          <a:xfrm>
            <a:off x="93366" y="5789382"/>
            <a:ext cx="2093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Great teamwork with the product-team</a:t>
            </a:r>
          </a:p>
        </p:txBody>
      </p:sp>
    </p:spTree>
    <p:extLst>
      <p:ext uri="{BB962C8B-B14F-4D97-AF65-F5344CB8AC3E}">
        <p14:creationId xmlns:p14="http://schemas.microsoft.com/office/powerpoint/2010/main" val="140765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995B-66B9-8E0F-48D2-127017D1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Confused</a:t>
            </a:r>
            <a:r>
              <a:rPr lang="da-DK" dirty="0"/>
              <a:t> – </a:t>
            </a:r>
            <a:r>
              <a:rPr lang="da-DK" dirty="0" err="1"/>
              <a:t>hmmm</a:t>
            </a:r>
            <a:r>
              <a:rPr lang="da-DK" dirty="0"/>
              <a:t>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8F7C6-284F-5A75-0C7B-6EDDFFB20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20" y="1825625"/>
            <a:ext cx="10313290" cy="4262659"/>
          </a:xfrm>
        </p:spPr>
        <p:txBody>
          <a:bodyPr/>
          <a:lstStyle/>
          <a:p>
            <a:r>
              <a:rPr lang="da-DK" dirty="0"/>
              <a:t>How </a:t>
            </a:r>
            <a:r>
              <a:rPr lang="da-DK" dirty="0" err="1"/>
              <a:t>can</a:t>
            </a:r>
            <a:r>
              <a:rPr lang="da-DK" dirty="0"/>
              <a:t> ”the </a:t>
            </a:r>
            <a:r>
              <a:rPr lang="da-DK" dirty="0" err="1"/>
              <a:t>legacy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” still </a:t>
            </a:r>
            <a:r>
              <a:rPr lang="da-DK" dirty="0" err="1"/>
              <a:t>be</a:t>
            </a:r>
            <a:r>
              <a:rPr lang="da-DK" dirty="0"/>
              <a:t> in public </a:t>
            </a:r>
            <a:r>
              <a:rPr lang="da-DK" dirty="0" err="1"/>
              <a:t>preview</a:t>
            </a:r>
            <a:r>
              <a:rPr lang="da-DK" dirty="0"/>
              <a:t>?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en-US" dirty="0"/>
              <a:t>Response</a:t>
            </a:r>
            <a:r>
              <a:rPr lang="da-DK" dirty="0"/>
              <a:t> from product team</a:t>
            </a:r>
          </a:p>
          <a:p>
            <a:pPr lvl="1"/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“Data Collector API was never officially released or considered “complete”</a:t>
            </a:r>
          </a:p>
          <a:p>
            <a:pPr lvl="1"/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are going to update Data Collector API documentation as part of its deprecation cycle”</a:t>
            </a:r>
            <a:endParaRPr lang="da-DK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2AF3F-7720-5DC7-9A0F-C51FD919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239" y="2638799"/>
            <a:ext cx="6709521" cy="15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2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641C7-E006-198F-F7A7-D648085E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05" y="93040"/>
            <a:ext cx="11182297" cy="6072223"/>
          </a:xfrm>
          <a:prstGeom prst="rect">
            <a:avLst/>
          </a:prstGeom>
        </p:spPr>
      </p:pic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592EC16-9CC4-A1DF-5D0B-C32C7FF15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6" y="4189314"/>
            <a:ext cx="3425781" cy="2569336"/>
          </a:xfrm>
          <a:prstGeom prst="rect">
            <a:avLst/>
          </a:prstGeom>
        </p:spPr>
      </p:pic>
      <p:pic>
        <p:nvPicPr>
          <p:cNvPr id="7" name="Picture 6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540C765C-F797-EC67-F8E4-FB2E76C4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658" y="4982198"/>
            <a:ext cx="1332339" cy="1776452"/>
          </a:xfrm>
          <a:prstGeom prst="rect">
            <a:avLst/>
          </a:prstGeom>
        </p:spPr>
      </p:pic>
      <p:pic>
        <p:nvPicPr>
          <p:cNvPr id="3" name="Picture 2" descr="A group of men smiling&#10;&#10;Description automatically generated with medium confidence">
            <a:extLst>
              <a:ext uri="{FF2B5EF4-FFF2-40B4-BE49-F238E27FC236}">
                <a16:creationId xmlns:a16="http://schemas.microsoft.com/office/drawing/2014/main" id="{2709DB0C-F239-36BC-DA42-00CC7C5E5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499" y="122835"/>
            <a:ext cx="2691123" cy="2018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EBDB28-33A7-AA16-5D03-8759E5D24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05" y="6255668"/>
            <a:ext cx="9803756" cy="602332"/>
          </a:xfrm>
        </p:spPr>
        <p:txBody>
          <a:bodyPr/>
          <a:lstStyle/>
          <a:p>
            <a:r>
              <a:rPr lang="en-US" dirty="0"/>
              <a:t>New method</a:t>
            </a:r>
          </a:p>
        </p:txBody>
      </p:sp>
    </p:spTree>
    <p:extLst>
      <p:ext uri="{BB962C8B-B14F-4D97-AF65-F5344CB8AC3E}">
        <p14:creationId xmlns:p14="http://schemas.microsoft.com/office/powerpoint/2010/main" val="38912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C72C434B-8D5B-B68A-D298-3F636D23C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261" y="197927"/>
            <a:ext cx="9669633" cy="646214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46EF79-B838-C0E6-9536-5E0A319ADD3B}"/>
              </a:ext>
            </a:extLst>
          </p:cNvPr>
          <p:cNvSpPr txBox="1"/>
          <p:nvPr/>
        </p:nvSpPr>
        <p:spPr>
          <a:xfrm>
            <a:off x="201106" y="3429000"/>
            <a:ext cx="1715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Azure Pipeline </a:t>
            </a:r>
            <a:r>
              <a:rPr lang="en-US" sz="2000">
                <a:solidFill>
                  <a:schemeClr val="bg1"/>
                </a:solidFill>
              </a:rPr>
              <a:t>“magicians”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 descr="A group of men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F3414B7D-9AE3-1329-55AD-12E47B33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91" y="3829110"/>
            <a:ext cx="3422314" cy="2566736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944F0675-1531-3167-C7A4-FB757EA049CC}"/>
              </a:ext>
            </a:extLst>
          </p:cNvPr>
          <p:cNvSpPr/>
          <p:nvPr/>
        </p:nvSpPr>
        <p:spPr>
          <a:xfrm>
            <a:off x="5910005" y="4562802"/>
            <a:ext cx="3330248" cy="1965158"/>
          </a:xfrm>
          <a:prstGeom prst="wedgeEllipseCallout">
            <a:avLst>
              <a:gd name="adj1" fmla="val 14803"/>
              <a:gd name="adj2" fmla="val -98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 Ivan &amp; Evgeny, </a:t>
            </a:r>
          </a:p>
          <a:p>
            <a:pPr algn="ctr"/>
            <a:r>
              <a:rPr lang="en-US" dirty="0"/>
              <a:t>Azure Data Ingestion Pipeline PMs</a:t>
            </a:r>
          </a:p>
        </p:txBody>
      </p:sp>
    </p:spTree>
    <p:extLst>
      <p:ext uri="{BB962C8B-B14F-4D97-AF65-F5344CB8AC3E}">
        <p14:creationId xmlns:p14="http://schemas.microsoft.com/office/powerpoint/2010/main" val="4145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86A5-4FFF-8384-8579-B0423F9A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6" y="92048"/>
            <a:ext cx="11316378" cy="6673903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C3491E9-BF28-5DB1-C57A-2C3BCCE6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210" y="4860758"/>
            <a:ext cx="2221790" cy="20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7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linkIT Template">
  <a:themeElements>
    <a:clrScheme name="2LinkIT">
      <a:dk1>
        <a:srgbClr val="000000"/>
      </a:dk1>
      <a:lt1>
        <a:srgbClr val="FFFFFF"/>
      </a:lt1>
      <a:dk2>
        <a:srgbClr val="014569"/>
      </a:dk2>
      <a:lt2>
        <a:srgbClr val="E7E6E6"/>
      </a:lt2>
      <a:accent1>
        <a:srgbClr val="02B1EF"/>
      </a:accent1>
      <a:accent2>
        <a:srgbClr val="00ECA8"/>
      </a:accent2>
      <a:accent3>
        <a:srgbClr val="EA9A53"/>
      </a:accent3>
      <a:accent4>
        <a:srgbClr val="DB584B"/>
      </a:accent4>
      <a:accent5>
        <a:srgbClr val="03B1EF"/>
      </a:accent5>
      <a:accent6>
        <a:srgbClr val="00ECA8"/>
      </a:accent6>
      <a:hlink>
        <a:srgbClr val="02B1EF"/>
      </a:hlink>
      <a:folHlink>
        <a:srgbClr val="02B1E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2LINKIT_Template_2018" id="{A0984116-A84A-F142-B9EE-87AC003A1EF0}" vid="{DFDDDCCF-C6FE-B445-AA3A-5087AD252F47}"/>
    </a:ext>
  </a:extLst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A25A5CA-E3AB-4F9C-B0D7-80ECD876534A}">
  <we:reference id="fa000000002" version="1.0.0.0" store="en-us" storeType="FirstParty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cc5ba63-3dd9-481b-ab0b-4ab776386bbb">
      <UserInfo>
        <DisplayName>Simon Røhl Kriegbaum</DisplayName>
        <AccountId>7</AccountId>
        <AccountType/>
      </UserInfo>
      <UserInfo>
        <DisplayName>Jan Aarestrup</DisplayName>
        <AccountId>15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F15B724CAB19A4DB15918C370CD1707" ma:contentTypeVersion="4" ma:contentTypeDescription="Opret et nyt dokument." ma:contentTypeScope="" ma:versionID="24f87228346c72bd5ce375ff78685c3f">
  <xsd:schema xmlns:xsd="http://www.w3.org/2001/XMLSchema" xmlns:xs="http://www.w3.org/2001/XMLSchema" xmlns:p="http://schemas.microsoft.com/office/2006/metadata/properties" xmlns:ns2="bf35baf1-3c60-4102-88c5-505d6c043669" xmlns:ns3="bcc5ba63-3dd9-481b-ab0b-4ab776386bbb" targetNamespace="http://schemas.microsoft.com/office/2006/metadata/properties" ma:root="true" ma:fieldsID="9ab5a1e6d7ad3e30477eff5190ecee46" ns2:_="" ns3:_="">
    <xsd:import namespace="bf35baf1-3c60-4102-88c5-505d6c043669"/>
    <xsd:import namespace="bcc5ba63-3dd9-481b-ab0b-4ab776386b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5baf1-3c60-4102-88c5-505d6c0436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5ba63-3dd9-481b-ab0b-4ab776386bb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A5E834-B3F7-4532-9FD4-6935F8679D72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bcc5ba63-3dd9-481b-ab0b-4ab776386bbb"/>
    <ds:schemaRef ds:uri="bf35baf1-3c60-4102-88c5-505d6c043669"/>
  </ds:schemaRefs>
</ds:datastoreItem>
</file>

<file path=customXml/itemProps2.xml><?xml version="1.0" encoding="utf-8"?>
<ds:datastoreItem xmlns:ds="http://schemas.openxmlformats.org/officeDocument/2006/customXml" ds:itemID="{703262D8-4E3F-4ECF-ACC8-22B93CCDEF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5baf1-3c60-4102-88c5-505d6c043669"/>
    <ds:schemaRef ds:uri="bcc5ba63-3dd9-481b-ab0b-4ab776386b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4FE131-CC1E-4097-857F-53A25DB72C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6200</TotalTime>
  <Words>1781</Words>
  <Application>Microsoft Office PowerPoint</Application>
  <PresentationFormat>Widescreen</PresentationFormat>
  <Paragraphs>292</Paragraphs>
  <Slides>53</Slides>
  <Notes>0</Notes>
  <HiddenSlides>1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.AppleSystemUIFont</vt:lpstr>
      <vt:lpstr>-apple-system</vt:lpstr>
      <vt:lpstr>Arial</vt:lpstr>
      <vt:lpstr>Calibri</vt:lpstr>
      <vt:lpstr>Calibri Light</vt:lpstr>
      <vt:lpstr>Wingdings</vt:lpstr>
      <vt:lpstr>2linkIT Template</vt:lpstr>
      <vt:lpstr>Are You in Control ?  Gaining Deep Insight to your Infrastructure &amp; Security using Advanced Azure Log Capabilities</vt:lpstr>
      <vt:lpstr>Speaker – Morten Knudsen</vt:lpstr>
      <vt:lpstr>Session</vt:lpstr>
      <vt:lpstr>Showcase: Good Security demands to be and stay in control with the fundamentals !</vt:lpstr>
      <vt:lpstr>Legacy method</vt:lpstr>
      <vt:lpstr>Confused – hmmm ???</vt:lpstr>
      <vt:lpstr>New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use cases – let the creativity loose </vt:lpstr>
      <vt:lpstr>Warranty lookup Lenovo – via collected data (online)</vt:lpstr>
      <vt:lpstr>SQL Monitoring</vt:lpstr>
      <vt:lpstr>PowerPoint Presentation</vt:lpstr>
      <vt:lpstr>PowerPoint Presentation</vt:lpstr>
      <vt:lpstr>Query</vt:lpstr>
      <vt:lpstr>Dashboards</vt:lpstr>
      <vt:lpstr>The little helper Powershell module – AzLogDcrIngestPS</vt:lpstr>
      <vt:lpstr>Variables (1/4) naming - where to send the data</vt:lpstr>
      <vt:lpstr>Data Collection (2/4)</vt:lpstr>
      <vt:lpstr>Data Manipulation (3/4) ensure data is in correct format and any "noice" was removed and relevant information has been added</vt:lpstr>
      <vt:lpstr>PowerPoint Presentation</vt:lpstr>
      <vt:lpstr>Data Out (4/4) send to LogAnalytics - combined functions</vt:lpstr>
      <vt:lpstr>PowerPoint Presentation</vt:lpstr>
      <vt:lpstr>PowerPoint Presentation</vt:lpstr>
      <vt:lpstr>PowerPoint Presentation</vt:lpstr>
      <vt:lpstr>PowerPoint Presentation</vt:lpstr>
      <vt:lpstr>TAK for i dag </vt:lpstr>
      <vt:lpstr>More deep-dive information, if people are interested  (not part of main presentation)</vt:lpstr>
      <vt:lpstr>What is collected ?</vt:lpstr>
      <vt:lpstr>PowerPoint Presentation</vt:lpstr>
      <vt:lpstr>PowerPoint Presentation</vt:lpstr>
      <vt:lpstr>PowerPoint Presentation</vt:lpstr>
      <vt:lpstr>PowerPoint Presentation</vt:lpstr>
      <vt:lpstr>Intune deployment (&lt;200 Kb in size)</vt:lpstr>
      <vt:lpstr>Intune deployment &gt;200 Kb size, split</vt:lpstr>
      <vt:lpstr>PowerPoint Presentation</vt:lpstr>
      <vt:lpstr>PowerPoint Presentation</vt:lpstr>
      <vt:lpstr>Transformation using AMA &amp; DCR</vt:lpstr>
      <vt:lpstr>Transformation using Log ingestion API, DCR &amp; DCE</vt:lpstr>
      <vt:lpstr>Workspace Transformation DCR</vt:lpstr>
      <vt:lpstr>PowerPoint Presentation</vt:lpstr>
      <vt:lpstr>PowerPoint Presentation</vt:lpstr>
      <vt:lpstr>Server inventory of 114 servers in 2-3 min - using Azure Custom Extension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Morten Waltorp Knudsen</dc:creator>
  <cp:lastModifiedBy>Morten Waltorp Knudsen</cp:lastModifiedBy>
  <cp:revision>18</cp:revision>
  <cp:lastPrinted>2018-03-07T12:50:10Z</cp:lastPrinted>
  <dcterms:created xsi:type="dcterms:W3CDTF">2018-01-22T15:15:14Z</dcterms:created>
  <dcterms:modified xsi:type="dcterms:W3CDTF">2023-03-29T13:35:21Z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0x0101003F15B724CAB19A4DB15918C370CD1707</vt:lpwstr>
  </property>
  <property fmtid="{D5CDD505-2E9C-101B-9397-08002B2CF9AE}" pid="3" name="AuthorIds_UIVersion_9216">
    <vt:lpwstr>6</vt:lpwstr>
  </property>
  <property fmtid="{D5CDD505-2E9C-101B-9397-08002B2CF9AE}" pid="4" name="MSIP_Label_9b02446b-4eff-4320-9142-00c6a4ce1ca5_Enabled">
    <vt:lpwstr>True</vt:lpwstr>
  </property>
  <property fmtid="{D5CDD505-2E9C-101B-9397-08002B2CF9AE}" pid="5" name="MSIP_Label_9b02446b-4eff-4320-9142-00c6a4ce1ca5_SiteId">
    <vt:lpwstr>f0fa27a0-8e7c-4f63-9a77-ec94786b7c9e</vt:lpwstr>
  </property>
  <property fmtid="{D5CDD505-2E9C-101B-9397-08002B2CF9AE}" pid="6" name="MSIP_Label_9b02446b-4eff-4320-9142-00c6a4ce1ca5_SetDate">
    <vt:lpwstr>2019-09-23T10:22:29.7055553Z</vt:lpwstr>
  </property>
  <property fmtid="{D5CDD505-2E9C-101B-9397-08002B2CF9AE}" pid="7" name="MSIP_Label_9b02446b-4eff-4320-9142-00c6a4ce1ca5_Name">
    <vt:lpwstr>General</vt:lpwstr>
  </property>
  <property fmtid="{D5CDD505-2E9C-101B-9397-08002B2CF9AE}" pid="8" name="MSIP_Label_9b02446b-4eff-4320-9142-00c6a4ce1ca5_ActionId">
    <vt:lpwstr>775fd74c-32e9-4465-81be-0fbcfabadb9d</vt:lpwstr>
  </property>
  <property fmtid="{D5CDD505-2E9C-101B-9397-08002B2CF9AE}" pid="9" name="MSIP_Label_9b02446b-4eff-4320-9142-00c6a4ce1ca5_Extended_MSFT_Method">
    <vt:lpwstr>Automatic</vt:lpwstr>
  </property>
  <property fmtid="{D5CDD505-2E9C-101B-9397-08002B2CF9AE}" pid="10" name="Sensitivity">
    <vt:lpwstr>General</vt:lpwstr>
  </property>
</Properties>
</file>